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Lst>
  <p:sldSz cy="6858000" cx="9144000"/>
  <p:notesSz cx="6858000" cy="9144000"/>
  <p:embeddedFontLst>
    <p:embeddedFont>
      <p:font typeface="Roboto"/>
      <p:regular r:id="rId27"/>
      <p:bold r:id="rId28"/>
      <p:italic r:id="rId29"/>
      <p:boldItalic r:id="rId30"/>
    </p:embeddedFont>
    <p:embeddedFont>
      <p:font typeface="Merriweather"/>
      <p:regular r:id="rId31"/>
      <p:bold r:id="rId32"/>
      <p:italic r:id="rId33"/>
      <p:boldItalic r:id="rId3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GoogleSlidesCustomDataVersion2">
      <go:slidesCustomData xmlns:go="http://customooxmlschemas.google.com/" r:id="rId35" roundtripDataSignature="AMtx7mj10cYdAyntr36oyw28IELH4Kp2J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font" Target="fonts/Roboto-bold.fntdata"/><Relationship Id="rId27" Type="http://schemas.openxmlformats.org/officeDocument/2006/relationships/font" Target="fonts/Roboto-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Roboto-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Merriweather-regular.fntdata"/><Relationship Id="rId30" Type="http://schemas.openxmlformats.org/officeDocument/2006/relationships/font" Target="fonts/Roboto-boldItalic.fntdata"/><Relationship Id="rId11" Type="http://schemas.openxmlformats.org/officeDocument/2006/relationships/slide" Target="slides/slide6.xml"/><Relationship Id="rId33" Type="http://schemas.openxmlformats.org/officeDocument/2006/relationships/font" Target="fonts/Merriweather-italic.fntdata"/><Relationship Id="rId10" Type="http://schemas.openxmlformats.org/officeDocument/2006/relationships/slide" Target="slides/slide5.xml"/><Relationship Id="rId32" Type="http://schemas.openxmlformats.org/officeDocument/2006/relationships/font" Target="fonts/Merriweather-bold.fntdata"/><Relationship Id="rId13" Type="http://schemas.openxmlformats.org/officeDocument/2006/relationships/slide" Target="slides/slide8.xml"/><Relationship Id="rId35" Type="http://customschemas.google.com/relationships/presentationmetadata" Target="metadata"/><Relationship Id="rId12" Type="http://schemas.openxmlformats.org/officeDocument/2006/relationships/slide" Target="slides/slide7.xml"/><Relationship Id="rId34" Type="http://schemas.openxmlformats.org/officeDocument/2006/relationships/font" Target="fonts/Merriweather-boldItalic.fnt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294612" y="251520"/>
            <a:ext cx="2862064" cy="214654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4" name="Google Shape;4;n"/>
          <p:cNvSpPr txBox="1"/>
          <p:nvPr>
            <p:ph idx="1" type="body"/>
          </p:nvPr>
        </p:nvSpPr>
        <p:spPr>
          <a:xfrm>
            <a:off x="294612" y="2483768"/>
            <a:ext cx="6230732" cy="612068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330"/>
              </a:spcBef>
              <a:spcAft>
                <a:spcPts val="0"/>
              </a:spcAft>
              <a:buClr>
                <a:srgbClr val="000000"/>
              </a:buClr>
              <a:buSzPts val="1400"/>
              <a:buFont typeface="Arial"/>
              <a:buNone/>
              <a:defRPr b="0" i="0" sz="1100" u="none" cap="none" strike="noStrike">
                <a:solidFill>
                  <a:schemeClr val="dk1"/>
                </a:solidFill>
                <a:latin typeface="Times"/>
                <a:ea typeface="Times"/>
                <a:cs typeface="Times"/>
                <a:sym typeface="Times"/>
              </a:defRPr>
            </a:lvl1pPr>
            <a:lvl2pPr indent="-228600" lvl="1" marL="914400" marR="0" rtl="0" algn="l">
              <a:lnSpc>
                <a:spcPct val="100000"/>
              </a:lnSpc>
              <a:spcBef>
                <a:spcPts val="330"/>
              </a:spcBef>
              <a:spcAft>
                <a:spcPts val="0"/>
              </a:spcAft>
              <a:buClr>
                <a:srgbClr val="000000"/>
              </a:buClr>
              <a:buSzPts val="1400"/>
              <a:buFont typeface="Arial"/>
              <a:buNone/>
              <a:defRPr b="0" i="0" sz="1100" u="none" cap="none" strike="noStrike">
                <a:solidFill>
                  <a:schemeClr val="dk1"/>
                </a:solidFill>
                <a:latin typeface="Times"/>
                <a:ea typeface="Times"/>
                <a:cs typeface="Times"/>
                <a:sym typeface="Times"/>
              </a:defRPr>
            </a:lvl2pPr>
            <a:lvl3pPr indent="-228600" lvl="2" marL="1371600" marR="0" rtl="0" algn="l">
              <a:lnSpc>
                <a:spcPct val="100000"/>
              </a:lnSpc>
              <a:spcBef>
                <a:spcPts val="330"/>
              </a:spcBef>
              <a:spcAft>
                <a:spcPts val="0"/>
              </a:spcAft>
              <a:buClr>
                <a:srgbClr val="000000"/>
              </a:buClr>
              <a:buSzPts val="1400"/>
              <a:buFont typeface="Arial"/>
              <a:buNone/>
              <a:defRPr b="0" i="0" sz="1100" u="none" cap="none" strike="noStrike">
                <a:solidFill>
                  <a:schemeClr val="dk1"/>
                </a:solidFill>
                <a:latin typeface="Times"/>
                <a:ea typeface="Times"/>
                <a:cs typeface="Times"/>
                <a:sym typeface="Times"/>
              </a:defRPr>
            </a:lvl3pPr>
            <a:lvl4pPr indent="-228600" lvl="3" marL="1828800" marR="0" rtl="0" algn="l">
              <a:lnSpc>
                <a:spcPct val="100000"/>
              </a:lnSpc>
              <a:spcBef>
                <a:spcPts val="330"/>
              </a:spcBef>
              <a:spcAft>
                <a:spcPts val="0"/>
              </a:spcAft>
              <a:buClr>
                <a:srgbClr val="000000"/>
              </a:buClr>
              <a:buSzPts val="1400"/>
              <a:buFont typeface="Arial"/>
              <a:buNone/>
              <a:defRPr b="0" i="0" sz="1100" u="none" cap="none" strike="noStrike">
                <a:solidFill>
                  <a:schemeClr val="dk1"/>
                </a:solidFill>
                <a:latin typeface="Times"/>
                <a:ea typeface="Times"/>
                <a:cs typeface="Times"/>
                <a:sym typeface="Times"/>
              </a:defRPr>
            </a:lvl4pPr>
            <a:lvl5pPr indent="-228600" lvl="4" marL="2286000" marR="0" rtl="0" algn="l">
              <a:lnSpc>
                <a:spcPct val="100000"/>
              </a:lnSpc>
              <a:spcBef>
                <a:spcPts val="330"/>
              </a:spcBef>
              <a:spcAft>
                <a:spcPts val="0"/>
              </a:spcAft>
              <a:buClr>
                <a:srgbClr val="000000"/>
              </a:buClr>
              <a:buSzPts val="1400"/>
              <a:buFont typeface="Arial"/>
              <a:buNone/>
              <a:defRPr b="0" i="0" sz="1100" u="none" cap="none" strike="noStrike">
                <a:solidFill>
                  <a:schemeClr val="dk1"/>
                </a:solidFill>
                <a:latin typeface="Times"/>
                <a:ea typeface="Times"/>
                <a:cs typeface="Times"/>
                <a:sym typeface="Times"/>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5" name="Google Shape;5;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CA"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35d16020835_2_7:notes"/>
          <p:cNvSpPr/>
          <p:nvPr>
            <p:ph idx="2" type="sldImg"/>
          </p:nvPr>
        </p:nvSpPr>
        <p:spPr>
          <a:xfrm>
            <a:off x="294612" y="251520"/>
            <a:ext cx="2862000" cy="21465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9" name="Google Shape;69;g35d16020835_2_7:notes"/>
          <p:cNvSpPr txBox="1"/>
          <p:nvPr>
            <p:ph idx="1" type="body"/>
          </p:nvPr>
        </p:nvSpPr>
        <p:spPr>
          <a:xfrm>
            <a:off x="294612" y="2483768"/>
            <a:ext cx="6230700" cy="612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100"/>
              <a:buNone/>
            </a:pPr>
            <a:r>
              <a:rPr lang="en-CA" sz="900">
                <a:latin typeface="Arial"/>
                <a:ea typeface="Arial"/>
                <a:cs typeface="Arial"/>
                <a:sym typeface="Arial"/>
              </a:rPr>
              <a:t>We are grateful to speak to you today in Tkaronto,  the traditional territory of many nations including the Mississaugas of the Credit, the Anishnabeg, the Chippewa, the Haudenosaunee and the Wendat peoples, and home to many diverse First Nations, Inuit and Métis peoples.</a:t>
            </a:r>
            <a:endParaRPr sz="900">
              <a:latin typeface="Arial"/>
              <a:ea typeface="Arial"/>
              <a:cs typeface="Arial"/>
              <a:sym typeface="Arial"/>
            </a:endParaRPr>
          </a:p>
          <a:p>
            <a:pPr indent="0" lvl="0" marL="0" rtl="0" algn="l">
              <a:lnSpc>
                <a:spcPct val="115000"/>
              </a:lnSpc>
              <a:spcBef>
                <a:spcPts val="0"/>
              </a:spcBef>
              <a:spcAft>
                <a:spcPts val="0"/>
              </a:spcAft>
              <a:buSzPts val="1100"/>
              <a:buNone/>
            </a:pPr>
            <a:r>
              <a:t/>
            </a:r>
            <a:endParaRPr sz="900">
              <a:latin typeface="Arial"/>
              <a:ea typeface="Arial"/>
              <a:cs typeface="Arial"/>
              <a:sym typeface="Arial"/>
            </a:endParaRPr>
          </a:p>
          <a:p>
            <a:pPr indent="0" lvl="0" marL="0" rtl="0" algn="l">
              <a:lnSpc>
                <a:spcPct val="115000"/>
              </a:lnSpc>
              <a:spcBef>
                <a:spcPts val="0"/>
              </a:spcBef>
              <a:spcAft>
                <a:spcPts val="0"/>
              </a:spcAft>
              <a:buSzPts val="1100"/>
              <a:buNone/>
            </a:pPr>
            <a:r>
              <a:rPr lang="en-CA" sz="900">
                <a:latin typeface="Arial"/>
                <a:ea typeface="Arial"/>
                <a:cs typeface="Arial"/>
                <a:sym typeface="Arial"/>
              </a:rPr>
              <a:t>Keep questions towards the end</a:t>
            </a:r>
            <a:endParaRPr sz="9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t/>
            </a:r>
            <a:endParaRPr sz="900">
              <a:latin typeface="Arial"/>
              <a:ea typeface="Arial"/>
              <a:cs typeface="Arial"/>
              <a:sym typeface="Arial"/>
            </a:endParaRPr>
          </a:p>
          <a:p>
            <a:pPr indent="0" lvl="0" marL="0" rtl="0" algn="l">
              <a:lnSpc>
                <a:spcPct val="100000"/>
              </a:lnSpc>
              <a:spcBef>
                <a:spcPts val="330"/>
              </a:spcBef>
              <a:spcAft>
                <a:spcPts val="0"/>
              </a:spcAft>
              <a:buSzPts val="1400"/>
              <a:buNone/>
            </a:pPr>
            <a:r>
              <a:t/>
            </a:r>
            <a:endParaRPr/>
          </a:p>
        </p:txBody>
      </p:sp>
      <p:sp>
        <p:nvSpPr>
          <p:cNvPr id="70" name="Google Shape;70;g35d16020835_2_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CA"/>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3b93ef7d8fe_2_0:notes"/>
          <p:cNvSpPr/>
          <p:nvPr>
            <p:ph idx="2" type="sldImg"/>
          </p:nvPr>
        </p:nvSpPr>
        <p:spPr>
          <a:xfrm>
            <a:off x="294612" y="251520"/>
            <a:ext cx="2862000" cy="21465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3b93ef7d8fe_2_0:notes"/>
          <p:cNvSpPr txBox="1"/>
          <p:nvPr>
            <p:ph idx="1" type="body"/>
          </p:nvPr>
        </p:nvSpPr>
        <p:spPr>
          <a:xfrm>
            <a:off x="294612" y="2483768"/>
            <a:ext cx="6230700" cy="6120600"/>
          </a:xfrm>
          <a:prstGeom prst="rect">
            <a:avLst/>
          </a:prstGeom>
        </p:spPr>
        <p:txBody>
          <a:bodyPr anchorCtr="0" anchor="t" bIns="45700" lIns="91425" spcFirstLastPara="1" rIns="91425" wrap="square" tIns="45700">
            <a:noAutofit/>
          </a:bodyPr>
          <a:lstStyle/>
          <a:p>
            <a:pPr indent="0" lvl="0" marL="0" rtl="0" algn="l">
              <a:spcBef>
                <a:spcPts val="330"/>
              </a:spcBef>
              <a:spcAft>
                <a:spcPts val="0"/>
              </a:spcAft>
              <a:buNone/>
            </a:pPr>
            <a:r>
              <a:t/>
            </a:r>
            <a:endParaRPr/>
          </a:p>
        </p:txBody>
      </p:sp>
      <p:sp>
        <p:nvSpPr>
          <p:cNvPr id="149" name="Google Shape;149;g3b93ef7d8fe_2_0: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CA"/>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3b93ef7d8fe_3_11:notes"/>
          <p:cNvSpPr/>
          <p:nvPr>
            <p:ph idx="2" type="sldImg"/>
          </p:nvPr>
        </p:nvSpPr>
        <p:spPr>
          <a:xfrm>
            <a:off x="294612" y="251520"/>
            <a:ext cx="2862000" cy="21465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3b93ef7d8fe_3_11:notes"/>
          <p:cNvSpPr txBox="1"/>
          <p:nvPr>
            <p:ph idx="1" type="body"/>
          </p:nvPr>
        </p:nvSpPr>
        <p:spPr>
          <a:xfrm>
            <a:off x="294612" y="2483768"/>
            <a:ext cx="6230700" cy="6120600"/>
          </a:xfrm>
          <a:prstGeom prst="rect">
            <a:avLst/>
          </a:prstGeom>
        </p:spPr>
        <p:txBody>
          <a:bodyPr anchorCtr="0" anchor="t" bIns="45700" lIns="91425" spcFirstLastPara="1" rIns="91425" wrap="square" tIns="45700">
            <a:noAutofit/>
          </a:bodyPr>
          <a:lstStyle/>
          <a:p>
            <a:pPr indent="0" lvl="0" marL="457200" rtl="0" algn="l">
              <a:lnSpc>
                <a:spcPct val="115000"/>
              </a:lnSpc>
              <a:spcBef>
                <a:spcPts val="0"/>
              </a:spcBef>
              <a:spcAft>
                <a:spcPts val="0"/>
              </a:spcAft>
              <a:buNone/>
            </a:pPr>
            <a:r>
              <a:t/>
            </a:r>
            <a:endParaRPr/>
          </a:p>
        </p:txBody>
      </p:sp>
      <p:sp>
        <p:nvSpPr>
          <p:cNvPr id="158" name="Google Shape;158;g3b93ef7d8fe_3_11: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3b93ef7d8fe_3_35:notes"/>
          <p:cNvSpPr/>
          <p:nvPr>
            <p:ph idx="2" type="sldImg"/>
          </p:nvPr>
        </p:nvSpPr>
        <p:spPr>
          <a:xfrm>
            <a:off x="294612" y="251520"/>
            <a:ext cx="2862000" cy="21465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3b93ef7d8fe_3_35:notes"/>
          <p:cNvSpPr txBox="1"/>
          <p:nvPr>
            <p:ph idx="1" type="body"/>
          </p:nvPr>
        </p:nvSpPr>
        <p:spPr>
          <a:xfrm>
            <a:off x="294612" y="2483768"/>
            <a:ext cx="6230700" cy="6120600"/>
          </a:xfrm>
          <a:prstGeom prst="rect">
            <a:avLst/>
          </a:prstGeom>
        </p:spPr>
        <p:txBody>
          <a:bodyPr anchorCtr="0" anchor="t" bIns="45700" lIns="91425" spcFirstLastPara="1" rIns="91425" wrap="square" tIns="45700">
            <a:noAutofit/>
          </a:bodyPr>
          <a:lstStyle/>
          <a:p>
            <a:pPr indent="-336550" lvl="0" marL="457200" rtl="0" algn="l">
              <a:lnSpc>
                <a:spcPct val="115000"/>
              </a:lnSpc>
              <a:spcBef>
                <a:spcPts val="0"/>
              </a:spcBef>
              <a:spcAft>
                <a:spcPts val="0"/>
              </a:spcAft>
              <a:buClr>
                <a:schemeClr val="dk1"/>
              </a:buClr>
              <a:buSzPts val="1700"/>
              <a:buFont typeface="Arial"/>
              <a:buChar char="●"/>
            </a:pPr>
            <a:r>
              <a:rPr lang="en-CA" sz="1700">
                <a:latin typeface="Arial"/>
                <a:ea typeface="Arial"/>
                <a:cs typeface="Arial"/>
                <a:sym typeface="Arial"/>
              </a:rPr>
              <a:t>How do we collaborate and get work done?</a:t>
            </a:r>
            <a:endParaRPr sz="1700">
              <a:latin typeface="Arial"/>
              <a:ea typeface="Arial"/>
              <a:cs typeface="Arial"/>
              <a:sym typeface="Arial"/>
            </a:endParaRPr>
          </a:p>
          <a:p>
            <a:pPr indent="-336550" lvl="0" marL="457200" rtl="0" algn="l">
              <a:lnSpc>
                <a:spcPct val="115000"/>
              </a:lnSpc>
              <a:spcBef>
                <a:spcPts val="0"/>
              </a:spcBef>
              <a:spcAft>
                <a:spcPts val="0"/>
              </a:spcAft>
              <a:buClr>
                <a:schemeClr val="dk1"/>
              </a:buClr>
              <a:buSzPts val="1700"/>
              <a:buFont typeface="Arial"/>
              <a:buChar char="●"/>
            </a:pPr>
            <a:r>
              <a:rPr lang="en-CA" sz="1700">
                <a:latin typeface="Arial"/>
                <a:ea typeface="Arial"/>
                <a:cs typeface="Arial"/>
                <a:sym typeface="Arial"/>
              </a:rPr>
              <a:t>What institutions/networks are getting out of it?</a:t>
            </a:r>
            <a:endParaRPr sz="1700">
              <a:latin typeface="Arial"/>
              <a:ea typeface="Arial"/>
              <a:cs typeface="Arial"/>
              <a:sym typeface="Arial"/>
            </a:endParaRPr>
          </a:p>
          <a:p>
            <a:pPr indent="-336550" lvl="0" marL="457200" rtl="0" algn="l">
              <a:lnSpc>
                <a:spcPct val="115000"/>
              </a:lnSpc>
              <a:spcBef>
                <a:spcPts val="0"/>
              </a:spcBef>
              <a:spcAft>
                <a:spcPts val="0"/>
              </a:spcAft>
              <a:buClr>
                <a:schemeClr val="dk1"/>
              </a:buClr>
              <a:buSzPts val="1700"/>
              <a:buFont typeface="Arial"/>
              <a:buChar char="●"/>
            </a:pPr>
            <a:r>
              <a:rPr lang="en-CA" sz="1700">
                <a:latin typeface="Arial"/>
                <a:ea typeface="Arial"/>
                <a:cs typeface="Arial"/>
                <a:sym typeface="Arial"/>
              </a:rPr>
              <a:t>Decisions around what projects look like?</a:t>
            </a:r>
            <a:endParaRPr sz="1700">
              <a:latin typeface="Arial"/>
              <a:ea typeface="Arial"/>
              <a:cs typeface="Arial"/>
              <a:sym typeface="Arial"/>
            </a:endParaRPr>
          </a:p>
          <a:p>
            <a:pPr indent="-336550" lvl="0" marL="457200" rtl="0" algn="l">
              <a:lnSpc>
                <a:spcPct val="115000"/>
              </a:lnSpc>
              <a:spcBef>
                <a:spcPts val="0"/>
              </a:spcBef>
              <a:spcAft>
                <a:spcPts val="0"/>
              </a:spcAft>
              <a:buClr>
                <a:schemeClr val="dk1"/>
              </a:buClr>
              <a:buSzPts val="1700"/>
              <a:buFont typeface="Arial"/>
              <a:buChar char="●"/>
            </a:pPr>
            <a:r>
              <a:rPr lang="en-CA" sz="1700">
                <a:latin typeface="Arial"/>
                <a:ea typeface="Arial"/>
                <a:cs typeface="Arial"/>
                <a:sym typeface="Arial"/>
              </a:rPr>
              <a:t>Consensus building</a:t>
            </a:r>
            <a:endParaRPr/>
          </a:p>
        </p:txBody>
      </p:sp>
      <p:sp>
        <p:nvSpPr>
          <p:cNvPr id="167" name="Google Shape;167;g3b93ef7d8fe_3_35: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CA"/>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3b9171cb765_1_40:notes"/>
          <p:cNvSpPr/>
          <p:nvPr>
            <p:ph idx="2" type="sldImg"/>
          </p:nvPr>
        </p:nvSpPr>
        <p:spPr>
          <a:xfrm>
            <a:off x="294612" y="251520"/>
            <a:ext cx="2862000" cy="21465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3b9171cb765_1_40:notes"/>
          <p:cNvSpPr txBox="1"/>
          <p:nvPr>
            <p:ph idx="1" type="body"/>
          </p:nvPr>
        </p:nvSpPr>
        <p:spPr>
          <a:xfrm>
            <a:off x="294612" y="2483768"/>
            <a:ext cx="6230700" cy="6120600"/>
          </a:xfrm>
          <a:prstGeom prst="rect">
            <a:avLst/>
          </a:prstGeom>
        </p:spPr>
        <p:txBody>
          <a:bodyPr anchorCtr="0" anchor="t" bIns="45700" lIns="91425" spcFirstLastPara="1" rIns="91425" wrap="square" tIns="45700">
            <a:noAutofit/>
          </a:bodyPr>
          <a:lstStyle/>
          <a:p>
            <a:pPr indent="0" lvl="0" marL="0" rtl="0" algn="l">
              <a:spcBef>
                <a:spcPts val="330"/>
              </a:spcBef>
              <a:spcAft>
                <a:spcPts val="0"/>
              </a:spcAft>
              <a:buNone/>
            </a:pPr>
            <a:r>
              <a:t/>
            </a:r>
            <a:endParaRPr/>
          </a:p>
        </p:txBody>
      </p:sp>
      <p:sp>
        <p:nvSpPr>
          <p:cNvPr id="174" name="Google Shape;174;g3b9171cb765_1_40: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3b93ef7d8fe_11_19:notes"/>
          <p:cNvSpPr/>
          <p:nvPr>
            <p:ph idx="2" type="sldImg"/>
          </p:nvPr>
        </p:nvSpPr>
        <p:spPr>
          <a:xfrm>
            <a:off x="294612" y="251520"/>
            <a:ext cx="2862000" cy="21465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3b93ef7d8fe_11_19:notes"/>
          <p:cNvSpPr txBox="1"/>
          <p:nvPr>
            <p:ph idx="1" type="body"/>
          </p:nvPr>
        </p:nvSpPr>
        <p:spPr>
          <a:xfrm>
            <a:off x="294612" y="2483768"/>
            <a:ext cx="6230700" cy="6120600"/>
          </a:xfrm>
          <a:prstGeom prst="rect">
            <a:avLst/>
          </a:prstGeom>
        </p:spPr>
        <p:txBody>
          <a:bodyPr anchorCtr="0" anchor="t" bIns="45700" lIns="91425" spcFirstLastPara="1" rIns="91425" wrap="square" tIns="45700">
            <a:noAutofit/>
          </a:bodyPr>
          <a:lstStyle/>
          <a:p>
            <a:pPr indent="0" lvl="0" marL="0" rtl="0" algn="l">
              <a:spcBef>
                <a:spcPts val="330"/>
              </a:spcBef>
              <a:spcAft>
                <a:spcPts val="0"/>
              </a:spcAft>
              <a:buNone/>
            </a:pPr>
            <a:r>
              <a:t/>
            </a:r>
            <a:endParaRPr/>
          </a:p>
        </p:txBody>
      </p:sp>
      <p:sp>
        <p:nvSpPr>
          <p:cNvPr id="185" name="Google Shape;185;g3b93ef7d8fe_11_19: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CA"/>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3b93ef7d8fe_4_7:notes"/>
          <p:cNvSpPr/>
          <p:nvPr>
            <p:ph idx="2" type="sldImg"/>
          </p:nvPr>
        </p:nvSpPr>
        <p:spPr>
          <a:xfrm>
            <a:off x="294612" y="251520"/>
            <a:ext cx="2862000" cy="21465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3b93ef7d8fe_4_7:notes"/>
          <p:cNvSpPr txBox="1"/>
          <p:nvPr>
            <p:ph idx="1" type="body"/>
          </p:nvPr>
        </p:nvSpPr>
        <p:spPr>
          <a:xfrm>
            <a:off x="294612" y="2483768"/>
            <a:ext cx="6230700" cy="6120600"/>
          </a:xfrm>
          <a:prstGeom prst="rect">
            <a:avLst/>
          </a:prstGeom>
        </p:spPr>
        <p:txBody>
          <a:bodyPr anchorCtr="0" anchor="t" bIns="45700" lIns="91425" spcFirstLastPara="1" rIns="91425" wrap="square" tIns="45700">
            <a:noAutofit/>
          </a:bodyPr>
          <a:lstStyle/>
          <a:p>
            <a:pPr indent="0" lvl="0" marL="0" rtl="0" algn="l">
              <a:spcBef>
                <a:spcPts val="330"/>
              </a:spcBef>
              <a:spcAft>
                <a:spcPts val="0"/>
              </a:spcAft>
              <a:buNone/>
            </a:pPr>
            <a:r>
              <a:t/>
            </a:r>
            <a:endParaRPr/>
          </a:p>
        </p:txBody>
      </p:sp>
      <p:sp>
        <p:nvSpPr>
          <p:cNvPr id="194" name="Google Shape;194;g3b93ef7d8fe_4_7: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CA"/>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3b93ef7d8fe_3_56:notes"/>
          <p:cNvSpPr/>
          <p:nvPr>
            <p:ph idx="2" type="sldImg"/>
          </p:nvPr>
        </p:nvSpPr>
        <p:spPr>
          <a:xfrm>
            <a:off x="294612" y="251520"/>
            <a:ext cx="2862000" cy="21465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3b93ef7d8fe_3_56:notes"/>
          <p:cNvSpPr txBox="1"/>
          <p:nvPr>
            <p:ph idx="1" type="body"/>
          </p:nvPr>
        </p:nvSpPr>
        <p:spPr>
          <a:xfrm>
            <a:off x="294612" y="2483768"/>
            <a:ext cx="6230700" cy="6120600"/>
          </a:xfrm>
          <a:prstGeom prst="rect">
            <a:avLst/>
          </a:prstGeom>
        </p:spPr>
        <p:txBody>
          <a:bodyPr anchorCtr="0" anchor="t" bIns="45700" lIns="91425" spcFirstLastPara="1" rIns="91425" wrap="square" tIns="45700">
            <a:noAutofit/>
          </a:bodyPr>
          <a:lstStyle/>
          <a:p>
            <a:pPr indent="0" lvl="0" marL="457200" rtl="0" algn="l">
              <a:lnSpc>
                <a:spcPct val="115000"/>
              </a:lnSpc>
              <a:spcBef>
                <a:spcPts val="0"/>
              </a:spcBef>
              <a:spcAft>
                <a:spcPts val="0"/>
              </a:spcAft>
              <a:buNone/>
            </a:pPr>
            <a:r>
              <a:t/>
            </a:r>
            <a:endParaRPr/>
          </a:p>
        </p:txBody>
      </p:sp>
      <p:sp>
        <p:nvSpPr>
          <p:cNvPr id="203" name="Google Shape;203;g3b93ef7d8fe_3_56: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3b93ef7d8fe_3_43:notes"/>
          <p:cNvSpPr/>
          <p:nvPr>
            <p:ph idx="2" type="sldImg"/>
          </p:nvPr>
        </p:nvSpPr>
        <p:spPr>
          <a:xfrm>
            <a:off x="294612" y="251520"/>
            <a:ext cx="2862000" cy="2146500"/>
          </a:xfrm>
          <a:custGeom>
            <a:rect b="b" l="l" r="r" t="t"/>
            <a:pathLst>
              <a:path extrusionOk="0" h="120000" w="120000">
                <a:moveTo>
                  <a:pt x="0" y="0"/>
                </a:moveTo>
                <a:lnTo>
                  <a:pt x="120000" y="0"/>
                </a:lnTo>
                <a:lnTo>
                  <a:pt x="120000" y="120000"/>
                </a:lnTo>
                <a:lnTo>
                  <a:pt x="0" y="120000"/>
                </a:lnTo>
                <a:close/>
              </a:path>
            </a:pathLst>
          </a:custGeom>
        </p:spPr>
      </p:sp>
      <p:sp>
        <p:nvSpPr>
          <p:cNvPr id="211" name="Google Shape;211;g3b93ef7d8fe_3_43:notes"/>
          <p:cNvSpPr txBox="1"/>
          <p:nvPr>
            <p:ph idx="1" type="body"/>
          </p:nvPr>
        </p:nvSpPr>
        <p:spPr>
          <a:xfrm>
            <a:off x="294612" y="2483768"/>
            <a:ext cx="6230700" cy="6120600"/>
          </a:xfrm>
          <a:prstGeom prst="rect">
            <a:avLst/>
          </a:prstGeom>
        </p:spPr>
        <p:txBody>
          <a:bodyPr anchorCtr="0" anchor="t" bIns="45700" lIns="91425" spcFirstLastPara="1" rIns="91425" wrap="square" tIns="45700">
            <a:noAutofit/>
          </a:bodyPr>
          <a:lstStyle/>
          <a:p>
            <a:pPr indent="-317500" lvl="0" marL="457200" rtl="0" algn="l">
              <a:lnSpc>
                <a:spcPct val="115000"/>
              </a:lnSpc>
              <a:spcBef>
                <a:spcPts val="0"/>
              </a:spcBef>
              <a:spcAft>
                <a:spcPts val="0"/>
              </a:spcAft>
              <a:buClr>
                <a:schemeClr val="dk1"/>
              </a:buClr>
              <a:buSzPts val="1400"/>
              <a:buFont typeface="Arial"/>
              <a:buChar char="●"/>
            </a:pPr>
            <a:r>
              <a:rPr i="1" lang="en-CA" sz="1400">
                <a:latin typeface="Arial"/>
                <a:ea typeface="Arial"/>
                <a:cs typeface="Arial"/>
                <a:sym typeface="Arial"/>
              </a:rPr>
              <a:t>Shared Print solving risks for future libraries</a:t>
            </a:r>
            <a:endParaRPr i="1" sz="1400">
              <a:latin typeface="Arial"/>
              <a:ea typeface="Arial"/>
              <a:cs typeface="Arial"/>
              <a:sym typeface="Arial"/>
            </a:endParaRPr>
          </a:p>
          <a:p>
            <a:pPr indent="-317500" lvl="0" marL="457200" rtl="0" algn="l">
              <a:lnSpc>
                <a:spcPct val="115000"/>
              </a:lnSpc>
              <a:spcBef>
                <a:spcPts val="0"/>
              </a:spcBef>
              <a:spcAft>
                <a:spcPts val="0"/>
              </a:spcAft>
              <a:buClr>
                <a:schemeClr val="dk1"/>
              </a:buClr>
              <a:buSzPts val="1400"/>
              <a:buFont typeface="Arial"/>
              <a:buChar char="●"/>
            </a:pPr>
            <a:r>
              <a:rPr lang="en-CA" sz="1400">
                <a:latin typeface="Arial"/>
                <a:ea typeface="Arial"/>
                <a:cs typeface="Arial"/>
                <a:sym typeface="Arial"/>
              </a:rPr>
              <a:t>Data Sovereignty</a:t>
            </a:r>
            <a:endParaRPr sz="1400">
              <a:latin typeface="Arial"/>
              <a:ea typeface="Arial"/>
              <a:cs typeface="Arial"/>
              <a:sym typeface="Arial"/>
            </a:endParaRPr>
          </a:p>
          <a:p>
            <a:pPr indent="-317500" lvl="0" marL="457200" rtl="0" algn="l">
              <a:lnSpc>
                <a:spcPct val="115000"/>
              </a:lnSpc>
              <a:spcBef>
                <a:spcPts val="0"/>
              </a:spcBef>
              <a:spcAft>
                <a:spcPts val="0"/>
              </a:spcAft>
              <a:buClr>
                <a:schemeClr val="dk1"/>
              </a:buClr>
              <a:buSzPts val="1400"/>
              <a:buFont typeface="Arial"/>
              <a:buChar char="●"/>
            </a:pPr>
            <a:r>
              <a:rPr lang="en-CA" sz="1400">
                <a:latin typeface="Arial"/>
                <a:ea typeface="Arial"/>
                <a:cs typeface="Arial"/>
                <a:sym typeface="Arial"/>
              </a:rPr>
              <a:t>Climate Change (UN SDGs)</a:t>
            </a:r>
            <a:endParaRPr sz="1400">
              <a:latin typeface="Arial"/>
              <a:ea typeface="Arial"/>
              <a:cs typeface="Arial"/>
              <a:sym typeface="Arial"/>
            </a:endParaRPr>
          </a:p>
          <a:p>
            <a:pPr indent="-317500" lvl="0" marL="457200" rtl="0" algn="l">
              <a:lnSpc>
                <a:spcPct val="115000"/>
              </a:lnSpc>
              <a:spcBef>
                <a:spcPts val="0"/>
              </a:spcBef>
              <a:spcAft>
                <a:spcPts val="0"/>
              </a:spcAft>
              <a:buClr>
                <a:schemeClr val="dk1"/>
              </a:buClr>
              <a:buSzPts val="1400"/>
              <a:buFont typeface="Arial"/>
              <a:buChar char="●"/>
            </a:pPr>
            <a:r>
              <a:rPr lang="en-CA" sz="1400">
                <a:latin typeface="Arial"/>
                <a:ea typeface="Arial"/>
                <a:cs typeface="Arial"/>
                <a:sym typeface="Arial"/>
              </a:rPr>
              <a:t>Digitization - transformative access (CDL); Shared Print as a foundational preservation layer</a:t>
            </a:r>
            <a:endParaRPr sz="1400">
              <a:latin typeface="Arial"/>
              <a:ea typeface="Arial"/>
              <a:cs typeface="Arial"/>
              <a:sym typeface="Arial"/>
            </a:endParaRPr>
          </a:p>
          <a:p>
            <a:pPr indent="-317500" lvl="0" marL="457200" rtl="0" algn="l">
              <a:lnSpc>
                <a:spcPct val="115000"/>
              </a:lnSpc>
              <a:spcBef>
                <a:spcPts val="0"/>
              </a:spcBef>
              <a:spcAft>
                <a:spcPts val="0"/>
              </a:spcAft>
              <a:buClr>
                <a:schemeClr val="dk1"/>
              </a:buClr>
              <a:buSzPts val="1400"/>
              <a:buFont typeface="Arial"/>
              <a:buChar char="●"/>
            </a:pPr>
            <a:r>
              <a:rPr lang="en-CA" sz="1400">
                <a:latin typeface="Arial"/>
                <a:ea typeface="Arial"/>
                <a:cs typeface="Arial"/>
                <a:sym typeface="Arial"/>
              </a:rPr>
              <a:t>New model for networked library system</a:t>
            </a:r>
            <a:endParaRPr sz="1400">
              <a:latin typeface="Arial"/>
              <a:ea typeface="Arial"/>
              <a:cs typeface="Arial"/>
              <a:sym typeface="Arial"/>
            </a:endParaRPr>
          </a:p>
          <a:p>
            <a:pPr indent="-317500" lvl="0" marL="457200" rtl="0" algn="l">
              <a:lnSpc>
                <a:spcPct val="115000"/>
              </a:lnSpc>
              <a:spcBef>
                <a:spcPts val="0"/>
              </a:spcBef>
              <a:spcAft>
                <a:spcPts val="0"/>
              </a:spcAft>
              <a:buClr>
                <a:schemeClr val="dk1"/>
              </a:buClr>
              <a:buSzPts val="1400"/>
              <a:buFont typeface="Arial"/>
              <a:buChar char="●"/>
            </a:pPr>
            <a:r>
              <a:rPr lang="en-CA" sz="1400">
                <a:latin typeface="Arial"/>
                <a:ea typeface="Arial"/>
                <a:cs typeface="Arial"/>
                <a:sym typeface="Arial"/>
              </a:rPr>
              <a:t>Libraries as coordinators not just collectors - shared print as extension of resource sharing, improving access to research materials</a:t>
            </a:r>
            <a:endParaRPr sz="1700">
              <a:latin typeface="Arial"/>
              <a:ea typeface="Arial"/>
              <a:cs typeface="Arial"/>
              <a:sym typeface="Arial"/>
            </a:endParaRPr>
          </a:p>
        </p:txBody>
      </p:sp>
      <p:sp>
        <p:nvSpPr>
          <p:cNvPr id="212" name="Google Shape;212;g3b93ef7d8fe_3_43: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CA"/>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3b9171cb765_1_53:notes"/>
          <p:cNvSpPr/>
          <p:nvPr>
            <p:ph idx="2" type="sldImg"/>
          </p:nvPr>
        </p:nvSpPr>
        <p:spPr>
          <a:xfrm>
            <a:off x="294612" y="251520"/>
            <a:ext cx="2862000" cy="2146500"/>
          </a:xfrm>
          <a:custGeom>
            <a:rect b="b" l="l" r="r" t="t"/>
            <a:pathLst>
              <a:path extrusionOk="0" h="120000" w="120000">
                <a:moveTo>
                  <a:pt x="0" y="0"/>
                </a:moveTo>
                <a:lnTo>
                  <a:pt x="120000" y="0"/>
                </a:lnTo>
                <a:lnTo>
                  <a:pt x="120000" y="120000"/>
                </a:lnTo>
                <a:lnTo>
                  <a:pt x="0" y="120000"/>
                </a:lnTo>
                <a:close/>
              </a:path>
            </a:pathLst>
          </a:custGeom>
        </p:spPr>
      </p:sp>
      <p:sp>
        <p:nvSpPr>
          <p:cNvPr id="218" name="Google Shape;218;g3b9171cb765_1_53:notes"/>
          <p:cNvSpPr txBox="1"/>
          <p:nvPr>
            <p:ph idx="1" type="body"/>
          </p:nvPr>
        </p:nvSpPr>
        <p:spPr>
          <a:xfrm>
            <a:off x="294612" y="2483768"/>
            <a:ext cx="6230700" cy="6120600"/>
          </a:xfrm>
          <a:prstGeom prst="rect">
            <a:avLst/>
          </a:prstGeom>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rPr lang="en-CA" sz="800">
                <a:solidFill>
                  <a:srgbClr val="666666"/>
                </a:solidFill>
                <a:latin typeface="Roboto"/>
                <a:ea typeface="Roboto"/>
                <a:cs typeface="Roboto"/>
                <a:sym typeface="Roboto"/>
              </a:rPr>
              <a:t>LAC, CCDH, Canadiana, Shared Print Partnership</a:t>
            </a:r>
            <a:endParaRPr sz="800">
              <a:solidFill>
                <a:srgbClr val="666666"/>
              </a:solidFill>
              <a:latin typeface="Roboto"/>
              <a:ea typeface="Roboto"/>
              <a:cs typeface="Roboto"/>
              <a:sym typeface="Roboto"/>
            </a:endParaRPr>
          </a:p>
          <a:p>
            <a:pPr indent="0" lvl="0" marL="0" rtl="0" algn="l">
              <a:lnSpc>
                <a:spcPct val="115000"/>
              </a:lnSpc>
              <a:spcBef>
                <a:spcPts val="0"/>
              </a:spcBef>
              <a:spcAft>
                <a:spcPts val="0"/>
              </a:spcAft>
              <a:buNone/>
            </a:pPr>
            <a:r>
              <a:t/>
            </a:r>
            <a:endParaRPr sz="800">
              <a:solidFill>
                <a:srgbClr val="666666"/>
              </a:solidFill>
              <a:latin typeface="Roboto"/>
              <a:ea typeface="Roboto"/>
              <a:cs typeface="Roboto"/>
              <a:sym typeface="Roboto"/>
            </a:endParaRPr>
          </a:p>
          <a:p>
            <a:pPr indent="0" lvl="0" marL="0" rtl="0" algn="l">
              <a:lnSpc>
                <a:spcPct val="115000"/>
              </a:lnSpc>
              <a:spcBef>
                <a:spcPts val="0"/>
              </a:spcBef>
              <a:spcAft>
                <a:spcPts val="0"/>
              </a:spcAft>
              <a:buNone/>
            </a:pPr>
            <a:r>
              <a:rPr lang="en-CA" sz="800">
                <a:solidFill>
                  <a:srgbClr val="666666"/>
                </a:solidFill>
                <a:latin typeface="Roboto"/>
                <a:ea typeface="Roboto"/>
                <a:cs typeface="Roboto"/>
                <a:sym typeface="Roboto"/>
              </a:rPr>
              <a:t>vendor-agnostic and cost-effective collaborative</a:t>
            </a:r>
            <a:endParaRPr sz="800">
              <a:solidFill>
                <a:srgbClr val="666666"/>
              </a:solidFill>
              <a:latin typeface="Roboto"/>
              <a:ea typeface="Roboto"/>
              <a:cs typeface="Roboto"/>
              <a:sym typeface="Roboto"/>
            </a:endParaRPr>
          </a:p>
          <a:p>
            <a:pPr indent="0" lvl="0" marL="0" rtl="0" algn="l">
              <a:lnSpc>
                <a:spcPct val="115000"/>
              </a:lnSpc>
              <a:spcBef>
                <a:spcPts val="0"/>
              </a:spcBef>
              <a:spcAft>
                <a:spcPts val="0"/>
              </a:spcAft>
              <a:buNone/>
            </a:pPr>
            <a:r>
              <a:rPr lang="en-CA" sz="800">
                <a:solidFill>
                  <a:srgbClr val="666666"/>
                </a:solidFill>
                <a:latin typeface="Roboto"/>
                <a:ea typeface="Roboto"/>
                <a:cs typeface="Roboto"/>
                <a:sym typeface="Roboto"/>
              </a:rPr>
              <a:t>collections analysis mechanisms - CCLP prototype</a:t>
            </a:r>
            <a:endParaRPr sz="800">
              <a:solidFill>
                <a:srgbClr val="666666"/>
              </a:solidFill>
              <a:latin typeface="Roboto"/>
              <a:ea typeface="Roboto"/>
              <a:cs typeface="Roboto"/>
              <a:sym typeface="Roboto"/>
            </a:endParaRPr>
          </a:p>
          <a:p>
            <a:pPr indent="0" lvl="0" marL="0" rtl="0" algn="l">
              <a:lnSpc>
                <a:spcPct val="115000"/>
              </a:lnSpc>
              <a:spcBef>
                <a:spcPts val="0"/>
              </a:spcBef>
              <a:spcAft>
                <a:spcPts val="0"/>
              </a:spcAft>
              <a:buClr>
                <a:schemeClr val="dk1"/>
              </a:buClr>
              <a:buSzPts val="1100"/>
              <a:buFont typeface="Arial"/>
              <a:buNone/>
            </a:pPr>
            <a:r>
              <a:t/>
            </a:r>
            <a:endParaRPr sz="800">
              <a:solidFill>
                <a:srgbClr val="666666"/>
              </a:solidFill>
              <a:latin typeface="Roboto"/>
              <a:ea typeface="Roboto"/>
              <a:cs typeface="Roboto"/>
              <a:sym typeface="Roboto"/>
            </a:endParaRPr>
          </a:p>
          <a:p>
            <a:pPr indent="0" lvl="0" marL="0" rtl="0" algn="l">
              <a:lnSpc>
                <a:spcPct val="115000"/>
              </a:lnSpc>
              <a:spcBef>
                <a:spcPts val="0"/>
              </a:spcBef>
              <a:spcAft>
                <a:spcPts val="0"/>
              </a:spcAft>
              <a:buClr>
                <a:schemeClr val="dk1"/>
              </a:buClr>
              <a:buSzPts val="1100"/>
              <a:buFont typeface="Arial"/>
              <a:buNone/>
            </a:pPr>
            <a:r>
              <a:rPr lang="en-CA" sz="800">
                <a:solidFill>
                  <a:srgbClr val="666666"/>
                </a:solidFill>
                <a:latin typeface="Roboto"/>
                <a:ea typeface="Roboto"/>
                <a:cs typeface="Roboto"/>
                <a:sym typeface="Roboto"/>
              </a:rPr>
              <a:t>Jean’s notes</a:t>
            </a:r>
            <a:br>
              <a:rPr lang="en-CA" sz="800">
                <a:solidFill>
                  <a:srgbClr val="666666"/>
                </a:solidFill>
                <a:latin typeface="Roboto"/>
                <a:ea typeface="Roboto"/>
                <a:cs typeface="Roboto"/>
                <a:sym typeface="Roboto"/>
              </a:rPr>
            </a:br>
            <a:r>
              <a:rPr lang="en-CA" sz="1500">
                <a:solidFill>
                  <a:srgbClr val="192E5A"/>
                </a:solidFill>
                <a:latin typeface="Arial"/>
                <a:ea typeface="Arial"/>
                <a:cs typeface="Arial"/>
                <a:sym typeface="Arial"/>
              </a:rPr>
              <a:t>Cooperation beyond borders: shared print programs as nodes in an optimal copies network</a:t>
            </a:r>
            <a:endParaRPr sz="1500">
              <a:solidFill>
                <a:srgbClr val="192E5A"/>
              </a:solidFill>
              <a:latin typeface="Arial"/>
              <a:ea typeface="Arial"/>
              <a:cs typeface="Arial"/>
              <a:sym typeface="Arial"/>
            </a:endParaRPr>
          </a:p>
          <a:p>
            <a:pPr indent="0" lvl="0" marL="457200" rtl="0" algn="l">
              <a:lnSpc>
                <a:spcPct val="115000"/>
              </a:lnSpc>
              <a:spcBef>
                <a:spcPts val="0"/>
              </a:spcBef>
              <a:spcAft>
                <a:spcPts val="0"/>
              </a:spcAft>
              <a:buClr>
                <a:schemeClr val="dk1"/>
              </a:buClr>
              <a:buSzPts val="1100"/>
              <a:buFont typeface="Arial"/>
              <a:buNone/>
            </a:pPr>
            <a:r>
              <a:t/>
            </a:r>
            <a:endParaRPr sz="1500">
              <a:solidFill>
                <a:srgbClr val="192E5A"/>
              </a:solidFill>
              <a:latin typeface="Arial"/>
              <a:ea typeface="Arial"/>
              <a:cs typeface="Arial"/>
              <a:sym typeface="Arial"/>
            </a:endParaRPr>
          </a:p>
          <a:p>
            <a:pPr indent="-323850" lvl="0" marL="457200" rtl="0" algn="l">
              <a:lnSpc>
                <a:spcPct val="115000"/>
              </a:lnSpc>
              <a:spcBef>
                <a:spcPts val="0"/>
              </a:spcBef>
              <a:spcAft>
                <a:spcPts val="0"/>
              </a:spcAft>
              <a:buClr>
                <a:srgbClr val="192E5A"/>
              </a:buClr>
              <a:buSzPts val="1500"/>
              <a:buFont typeface="Arial"/>
              <a:buChar char="●"/>
            </a:pPr>
            <a:r>
              <a:rPr lang="en-CA" sz="1500">
                <a:solidFill>
                  <a:srgbClr val="192E5A"/>
                </a:solidFill>
                <a:latin typeface="Arial"/>
                <a:ea typeface="Arial"/>
                <a:cs typeface="Arial"/>
                <a:sym typeface="Arial"/>
              </a:rPr>
              <a:t>Knowledge stewardship &amp; sovereignty: local, regional &amp; national</a:t>
            </a:r>
            <a:endParaRPr sz="1500">
              <a:solidFill>
                <a:srgbClr val="192E5A"/>
              </a:solidFill>
              <a:latin typeface="Arial"/>
              <a:ea typeface="Arial"/>
              <a:cs typeface="Arial"/>
              <a:sym typeface="Arial"/>
            </a:endParaRPr>
          </a:p>
          <a:p>
            <a:pPr indent="0" lvl="0" marL="457200" rtl="0" algn="l">
              <a:lnSpc>
                <a:spcPct val="115000"/>
              </a:lnSpc>
              <a:spcBef>
                <a:spcPts val="0"/>
              </a:spcBef>
              <a:spcAft>
                <a:spcPts val="0"/>
              </a:spcAft>
              <a:buClr>
                <a:schemeClr val="dk1"/>
              </a:buClr>
              <a:buSzPts val="1100"/>
              <a:buFont typeface="Arial"/>
              <a:buNone/>
            </a:pPr>
            <a:r>
              <a:t/>
            </a:r>
            <a:endParaRPr sz="1500">
              <a:solidFill>
                <a:srgbClr val="192E5A"/>
              </a:solidFill>
              <a:latin typeface="Arial"/>
              <a:ea typeface="Arial"/>
              <a:cs typeface="Arial"/>
              <a:sym typeface="Arial"/>
            </a:endParaRPr>
          </a:p>
          <a:p>
            <a:pPr indent="-323850" lvl="0" marL="457200" rtl="0" algn="l">
              <a:lnSpc>
                <a:spcPct val="115000"/>
              </a:lnSpc>
              <a:spcBef>
                <a:spcPts val="0"/>
              </a:spcBef>
              <a:spcAft>
                <a:spcPts val="0"/>
              </a:spcAft>
              <a:buClr>
                <a:srgbClr val="192E5A"/>
              </a:buClr>
              <a:buSzPts val="1500"/>
              <a:buFont typeface="Arial"/>
              <a:buChar char="●"/>
            </a:pPr>
            <a:r>
              <a:rPr lang="en-CA" sz="1500">
                <a:solidFill>
                  <a:srgbClr val="192E5A"/>
                </a:solidFill>
                <a:latin typeface="Arial"/>
                <a:ea typeface="Arial"/>
                <a:cs typeface="Arial"/>
                <a:sym typeface="Arial"/>
              </a:rPr>
              <a:t>Metadata improvements &amp; addressing bias in collections</a:t>
            </a:r>
            <a:endParaRPr sz="1500">
              <a:solidFill>
                <a:srgbClr val="192E5A"/>
              </a:solidFill>
              <a:latin typeface="Arial"/>
              <a:ea typeface="Arial"/>
              <a:cs typeface="Arial"/>
              <a:sym typeface="Arial"/>
            </a:endParaRPr>
          </a:p>
          <a:p>
            <a:pPr indent="0" lvl="0" marL="457200" rtl="0" algn="l">
              <a:lnSpc>
                <a:spcPct val="115000"/>
              </a:lnSpc>
              <a:spcBef>
                <a:spcPts val="0"/>
              </a:spcBef>
              <a:spcAft>
                <a:spcPts val="0"/>
              </a:spcAft>
              <a:buClr>
                <a:schemeClr val="dk1"/>
              </a:buClr>
              <a:buSzPts val="1100"/>
              <a:buFont typeface="Arial"/>
              <a:buNone/>
            </a:pPr>
            <a:r>
              <a:t/>
            </a:r>
            <a:endParaRPr sz="1500">
              <a:solidFill>
                <a:srgbClr val="192E5A"/>
              </a:solidFill>
              <a:latin typeface="Arial"/>
              <a:ea typeface="Arial"/>
              <a:cs typeface="Arial"/>
              <a:sym typeface="Arial"/>
            </a:endParaRPr>
          </a:p>
          <a:p>
            <a:pPr indent="-323850" lvl="0" marL="457200" rtl="0" algn="l">
              <a:lnSpc>
                <a:spcPct val="115000"/>
              </a:lnSpc>
              <a:spcBef>
                <a:spcPts val="0"/>
              </a:spcBef>
              <a:spcAft>
                <a:spcPts val="0"/>
              </a:spcAft>
              <a:buClr>
                <a:srgbClr val="192E5A"/>
              </a:buClr>
              <a:buSzPts val="1500"/>
              <a:buFont typeface="Arial"/>
              <a:buChar char="●"/>
            </a:pPr>
            <a:r>
              <a:rPr lang="en-CA" sz="1500">
                <a:solidFill>
                  <a:srgbClr val="192E5A"/>
                </a:solidFill>
                <a:latin typeface="Arial"/>
                <a:ea typeface="Arial"/>
                <a:cs typeface="Arial"/>
                <a:sym typeface="Arial"/>
              </a:rPr>
              <a:t>Digital corollaries to shared print retentions, shared print corollaries to digitized works, </a:t>
            </a:r>
            <a:endParaRPr sz="1500">
              <a:solidFill>
                <a:srgbClr val="192E5A"/>
              </a:solidFill>
              <a:latin typeface="Arial"/>
              <a:ea typeface="Arial"/>
              <a:cs typeface="Arial"/>
              <a:sym typeface="Arial"/>
            </a:endParaRPr>
          </a:p>
          <a:p>
            <a:pPr indent="0" lvl="0" marL="457200" rtl="0" algn="l">
              <a:lnSpc>
                <a:spcPct val="115000"/>
              </a:lnSpc>
              <a:spcBef>
                <a:spcPts val="0"/>
              </a:spcBef>
              <a:spcAft>
                <a:spcPts val="0"/>
              </a:spcAft>
              <a:buClr>
                <a:schemeClr val="dk1"/>
              </a:buClr>
              <a:buSzPts val="1100"/>
              <a:buFont typeface="Arial"/>
              <a:buNone/>
            </a:pPr>
            <a:r>
              <a:t/>
            </a:r>
            <a:endParaRPr sz="1500">
              <a:solidFill>
                <a:srgbClr val="192E5A"/>
              </a:solidFill>
              <a:latin typeface="Arial"/>
              <a:ea typeface="Arial"/>
              <a:cs typeface="Arial"/>
              <a:sym typeface="Arial"/>
            </a:endParaRPr>
          </a:p>
          <a:p>
            <a:pPr indent="-323850" lvl="0" marL="457200" rtl="0" algn="l">
              <a:lnSpc>
                <a:spcPct val="115000"/>
              </a:lnSpc>
              <a:spcBef>
                <a:spcPts val="0"/>
              </a:spcBef>
              <a:spcAft>
                <a:spcPts val="0"/>
              </a:spcAft>
              <a:buClr>
                <a:srgbClr val="192E5A"/>
              </a:buClr>
              <a:buSzPts val="1500"/>
              <a:buFont typeface="Arial"/>
              <a:buChar char="●"/>
            </a:pPr>
            <a:r>
              <a:rPr lang="en-CA" sz="1500">
                <a:solidFill>
                  <a:srgbClr val="192E5A"/>
                </a:solidFill>
                <a:latin typeface="Arial"/>
                <a:ea typeface="Arial"/>
                <a:cs typeface="Arial"/>
                <a:sym typeface="Arial"/>
              </a:rPr>
              <a:t>AI &amp; computational research</a:t>
            </a:r>
            <a:endParaRPr sz="1500">
              <a:solidFill>
                <a:srgbClr val="192E5A"/>
              </a:solidFill>
              <a:latin typeface="Arial"/>
              <a:ea typeface="Arial"/>
              <a:cs typeface="Arial"/>
              <a:sym typeface="Arial"/>
            </a:endParaRPr>
          </a:p>
          <a:p>
            <a:pPr indent="0" lvl="0" marL="457200" rtl="0" algn="l">
              <a:lnSpc>
                <a:spcPct val="115000"/>
              </a:lnSpc>
              <a:spcBef>
                <a:spcPts val="0"/>
              </a:spcBef>
              <a:spcAft>
                <a:spcPts val="0"/>
              </a:spcAft>
              <a:buClr>
                <a:schemeClr val="dk1"/>
              </a:buClr>
              <a:buSzPts val="1100"/>
              <a:buFont typeface="Arial"/>
              <a:buNone/>
            </a:pPr>
            <a:r>
              <a:t/>
            </a:r>
            <a:endParaRPr sz="1500">
              <a:solidFill>
                <a:srgbClr val="192E5A"/>
              </a:solidFill>
              <a:latin typeface="Arial"/>
              <a:ea typeface="Arial"/>
              <a:cs typeface="Arial"/>
              <a:sym typeface="Arial"/>
            </a:endParaRPr>
          </a:p>
          <a:p>
            <a:pPr indent="-323850" lvl="0" marL="457200" rtl="0" algn="l">
              <a:lnSpc>
                <a:spcPct val="115000"/>
              </a:lnSpc>
              <a:spcBef>
                <a:spcPts val="0"/>
              </a:spcBef>
              <a:spcAft>
                <a:spcPts val="0"/>
              </a:spcAft>
              <a:buClr>
                <a:srgbClr val="192E5A"/>
              </a:buClr>
              <a:buSzPts val="1500"/>
              <a:buFont typeface="Arial"/>
              <a:buChar char="●"/>
            </a:pPr>
            <a:r>
              <a:rPr lang="en-CA" sz="1500">
                <a:solidFill>
                  <a:srgbClr val="192E5A"/>
                </a:solidFill>
                <a:latin typeface="Arial"/>
                <a:ea typeface="Arial"/>
                <a:cs typeface="Arial"/>
                <a:sym typeface="Arial"/>
              </a:rPr>
              <a:t>If shared print archives are the “special collections of the future”, how do we decide what not to keep?</a:t>
            </a:r>
            <a:endParaRPr sz="1500">
              <a:solidFill>
                <a:srgbClr val="192E5A"/>
              </a:solidFill>
              <a:latin typeface="Arial"/>
              <a:ea typeface="Arial"/>
              <a:cs typeface="Arial"/>
              <a:sym typeface="Arial"/>
            </a:endParaRPr>
          </a:p>
          <a:p>
            <a:pPr indent="0" lvl="0" marL="457200" rtl="0" algn="l">
              <a:lnSpc>
                <a:spcPct val="115000"/>
              </a:lnSpc>
              <a:spcBef>
                <a:spcPts val="0"/>
              </a:spcBef>
              <a:spcAft>
                <a:spcPts val="0"/>
              </a:spcAft>
              <a:buClr>
                <a:schemeClr val="dk1"/>
              </a:buClr>
              <a:buSzPts val="1100"/>
              <a:buFont typeface="Arial"/>
              <a:buNone/>
            </a:pPr>
            <a:r>
              <a:t/>
            </a:r>
            <a:endParaRPr sz="1500">
              <a:solidFill>
                <a:srgbClr val="192E5A"/>
              </a:solidFill>
              <a:latin typeface="Arial"/>
              <a:ea typeface="Arial"/>
              <a:cs typeface="Arial"/>
              <a:sym typeface="Arial"/>
            </a:endParaRPr>
          </a:p>
          <a:p>
            <a:pPr indent="-323850" lvl="0" marL="457200" rtl="0" algn="l">
              <a:lnSpc>
                <a:spcPct val="115000"/>
              </a:lnSpc>
              <a:spcBef>
                <a:spcPts val="0"/>
              </a:spcBef>
              <a:spcAft>
                <a:spcPts val="0"/>
              </a:spcAft>
              <a:buClr>
                <a:srgbClr val="192E5A"/>
              </a:buClr>
              <a:buSzPts val="1500"/>
              <a:buFont typeface="Arial"/>
              <a:buChar char="●"/>
            </a:pPr>
            <a:r>
              <a:rPr lang="en-CA" sz="1500">
                <a:solidFill>
                  <a:srgbClr val="192E5A"/>
                </a:solidFill>
                <a:latin typeface="Arial"/>
                <a:ea typeface="Arial"/>
                <a:cs typeface="Arial"/>
                <a:sym typeface="Arial"/>
              </a:rPr>
              <a:t>Discovery &amp; analysis tool development</a:t>
            </a:r>
            <a:endParaRPr sz="1500">
              <a:solidFill>
                <a:srgbClr val="192E5A"/>
              </a:solidFill>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t/>
            </a:r>
            <a:endParaRPr sz="800">
              <a:solidFill>
                <a:srgbClr val="666666"/>
              </a:solidFill>
              <a:latin typeface="Roboto"/>
              <a:ea typeface="Roboto"/>
              <a:cs typeface="Roboto"/>
              <a:sym typeface="Roboto"/>
            </a:endParaRPr>
          </a:p>
        </p:txBody>
      </p:sp>
      <p:sp>
        <p:nvSpPr>
          <p:cNvPr id="219" name="Google Shape;219;g3b9171cb765_1_53: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3be289881fc_0_4:notes"/>
          <p:cNvSpPr/>
          <p:nvPr>
            <p:ph idx="2" type="sldImg"/>
          </p:nvPr>
        </p:nvSpPr>
        <p:spPr>
          <a:xfrm>
            <a:off x="294612" y="251520"/>
            <a:ext cx="2862000" cy="2146500"/>
          </a:xfrm>
          <a:custGeom>
            <a:rect b="b" l="l" r="r" t="t"/>
            <a:pathLst>
              <a:path extrusionOk="0" h="120000" w="120000">
                <a:moveTo>
                  <a:pt x="0" y="0"/>
                </a:moveTo>
                <a:lnTo>
                  <a:pt x="120000" y="0"/>
                </a:lnTo>
                <a:lnTo>
                  <a:pt x="120000" y="120000"/>
                </a:lnTo>
                <a:lnTo>
                  <a:pt x="0" y="120000"/>
                </a:lnTo>
                <a:close/>
              </a:path>
            </a:pathLst>
          </a:custGeom>
        </p:spPr>
      </p:sp>
      <p:sp>
        <p:nvSpPr>
          <p:cNvPr id="229" name="Google Shape;229;g3be289881fc_0_4:notes"/>
          <p:cNvSpPr txBox="1"/>
          <p:nvPr>
            <p:ph idx="1" type="body"/>
          </p:nvPr>
        </p:nvSpPr>
        <p:spPr>
          <a:xfrm>
            <a:off x="294612" y="2483768"/>
            <a:ext cx="6230700" cy="6120600"/>
          </a:xfrm>
          <a:prstGeom prst="rect">
            <a:avLst/>
          </a:prstGeom>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rPr lang="en-CA" sz="800">
                <a:solidFill>
                  <a:srgbClr val="666666"/>
                </a:solidFill>
                <a:latin typeface="Roboto"/>
                <a:ea typeface="Roboto"/>
                <a:cs typeface="Roboto"/>
                <a:sym typeface="Roboto"/>
              </a:rPr>
              <a:t>LAC, CCDH, Canadiana, Shared Print Partnership</a:t>
            </a:r>
            <a:endParaRPr sz="800">
              <a:solidFill>
                <a:srgbClr val="666666"/>
              </a:solidFill>
              <a:latin typeface="Roboto"/>
              <a:ea typeface="Roboto"/>
              <a:cs typeface="Roboto"/>
              <a:sym typeface="Roboto"/>
            </a:endParaRPr>
          </a:p>
          <a:p>
            <a:pPr indent="0" lvl="0" marL="0" rtl="0" algn="l">
              <a:lnSpc>
                <a:spcPct val="115000"/>
              </a:lnSpc>
              <a:spcBef>
                <a:spcPts val="0"/>
              </a:spcBef>
              <a:spcAft>
                <a:spcPts val="0"/>
              </a:spcAft>
              <a:buNone/>
            </a:pPr>
            <a:r>
              <a:t/>
            </a:r>
            <a:endParaRPr sz="800">
              <a:solidFill>
                <a:srgbClr val="666666"/>
              </a:solidFill>
              <a:latin typeface="Roboto"/>
              <a:ea typeface="Roboto"/>
              <a:cs typeface="Roboto"/>
              <a:sym typeface="Roboto"/>
            </a:endParaRPr>
          </a:p>
          <a:p>
            <a:pPr indent="0" lvl="0" marL="0" rtl="0" algn="l">
              <a:lnSpc>
                <a:spcPct val="115000"/>
              </a:lnSpc>
              <a:spcBef>
                <a:spcPts val="0"/>
              </a:spcBef>
              <a:spcAft>
                <a:spcPts val="0"/>
              </a:spcAft>
              <a:buNone/>
            </a:pPr>
            <a:r>
              <a:rPr lang="en-CA" sz="800">
                <a:solidFill>
                  <a:srgbClr val="666666"/>
                </a:solidFill>
                <a:latin typeface="Roboto"/>
                <a:ea typeface="Roboto"/>
                <a:cs typeface="Roboto"/>
                <a:sym typeface="Roboto"/>
              </a:rPr>
              <a:t>vendor-agnostic and cost-effective collaborative</a:t>
            </a:r>
            <a:endParaRPr sz="800">
              <a:solidFill>
                <a:srgbClr val="666666"/>
              </a:solidFill>
              <a:latin typeface="Roboto"/>
              <a:ea typeface="Roboto"/>
              <a:cs typeface="Roboto"/>
              <a:sym typeface="Roboto"/>
            </a:endParaRPr>
          </a:p>
          <a:p>
            <a:pPr indent="0" lvl="0" marL="0" rtl="0" algn="l">
              <a:lnSpc>
                <a:spcPct val="115000"/>
              </a:lnSpc>
              <a:spcBef>
                <a:spcPts val="0"/>
              </a:spcBef>
              <a:spcAft>
                <a:spcPts val="0"/>
              </a:spcAft>
              <a:buNone/>
            </a:pPr>
            <a:r>
              <a:rPr lang="en-CA" sz="800">
                <a:solidFill>
                  <a:srgbClr val="666666"/>
                </a:solidFill>
                <a:latin typeface="Roboto"/>
                <a:ea typeface="Roboto"/>
                <a:cs typeface="Roboto"/>
                <a:sym typeface="Roboto"/>
              </a:rPr>
              <a:t>collections analysis mechanisms - CCLP prototype</a:t>
            </a:r>
            <a:endParaRPr sz="800">
              <a:solidFill>
                <a:srgbClr val="666666"/>
              </a:solidFill>
              <a:latin typeface="Roboto"/>
              <a:ea typeface="Roboto"/>
              <a:cs typeface="Roboto"/>
              <a:sym typeface="Roboto"/>
            </a:endParaRPr>
          </a:p>
          <a:p>
            <a:pPr indent="0" lvl="0" marL="0" rtl="0" algn="l">
              <a:lnSpc>
                <a:spcPct val="115000"/>
              </a:lnSpc>
              <a:spcBef>
                <a:spcPts val="0"/>
              </a:spcBef>
              <a:spcAft>
                <a:spcPts val="0"/>
              </a:spcAft>
              <a:buClr>
                <a:schemeClr val="dk1"/>
              </a:buClr>
              <a:buSzPts val="1100"/>
              <a:buFont typeface="Arial"/>
              <a:buNone/>
            </a:pPr>
            <a:r>
              <a:t/>
            </a:r>
            <a:endParaRPr sz="800">
              <a:solidFill>
                <a:srgbClr val="666666"/>
              </a:solidFill>
              <a:latin typeface="Roboto"/>
              <a:ea typeface="Roboto"/>
              <a:cs typeface="Roboto"/>
              <a:sym typeface="Roboto"/>
            </a:endParaRPr>
          </a:p>
        </p:txBody>
      </p:sp>
      <p:sp>
        <p:nvSpPr>
          <p:cNvPr id="230" name="Google Shape;230;g3be289881fc_0_4: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3a72e4fc196_0_17:notes"/>
          <p:cNvSpPr/>
          <p:nvPr>
            <p:ph idx="2" type="sldImg"/>
          </p:nvPr>
        </p:nvSpPr>
        <p:spPr>
          <a:xfrm>
            <a:off x="294612" y="251520"/>
            <a:ext cx="2862000" cy="2146500"/>
          </a:xfrm>
          <a:custGeom>
            <a:rect b="b" l="l" r="r" t="t"/>
            <a:pathLst>
              <a:path extrusionOk="0" h="120000" w="120000">
                <a:moveTo>
                  <a:pt x="0" y="0"/>
                </a:moveTo>
                <a:lnTo>
                  <a:pt x="120000" y="0"/>
                </a:lnTo>
                <a:lnTo>
                  <a:pt x="120000" y="120000"/>
                </a:lnTo>
                <a:lnTo>
                  <a:pt x="0" y="120000"/>
                </a:lnTo>
                <a:close/>
              </a:path>
            </a:pathLst>
          </a:custGeom>
        </p:spPr>
      </p:sp>
      <p:sp>
        <p:nvSpPr>
          <p:cNvPr id="80" name="Google Shape;80;g3a72e4fc196_0_17:notes"/>
          <p:cNvSpPr txBox="1"/>
          <p:nvPr>
            <p:ph idx="1" type="body"/>
          </p:nvPr>
        </p:nvSpPr>
        <p:spPr>
          <a:xfrm>
            <a:off x="294612" y="2483768"/>
            <a:ext cx="6230700" cy="6120600"/>
          </a:xfrm>
          <a:prstGeom prst="rect">
            <a:avLst/>
          </a:prstGeom>
        </p:spPr>
        <p:txBody>
          <a:bodyPr anchorCtr="0" anchor="t" bIns="45700" lIns="91425" spcFirstLastPara="1" rIns="91425" wrap="square" tIns="45700">
            <a:noAutofit/>
          </a:bodyPr>
          <a:lstStyle/>
          <a:p>
            <a:pPr indent="0" lvl="0" marL="0" rtl="0" algn="ctr">
              <a:lnSpc>
                <a:spcPct val="115000"/>
              </a:lnSpc>
              <a:spcBef>
                <a:spcPts val="0"/>
              </a:spcBef>
              <a:spcAft>
                <a:spcPts val="0"/>
              </a:spcAft>
              <a:buClr>
                <a:schemeClr val="dk1"/>
              </a:buClr>
              <a:buSzPts val="1100"/>
              <a:buFont typeface="Arial"/>
              <a:buNone/>
            </a:pPr>
            <a:r>
              <a:rPr lang="en-CA" sz="1800">
                <a:latin typeface="Arial"/>
                <a:ea typeface="Arial"/>
                <a:cs typeface="Arial"/>
                <a:sym typeface="Arial"/>
              </a:rPr>
              <a:t>Program basics</a:t>
            </a:r>
            <a:endParaRPr sz="1800">
              <a:latin typeface="Arial"/>
              <a:ea typeface="Arial"/>
              <a:cs typeface="Arial"/>
              <a:sym typeface="Arial"/>
            </a:endParaRPr>
          </a:p>
          <a:p>
            <a:pPr indent="0" lvl="0" marL="0" rtl="0" algn="ctr">
              <a:lnSpc>
                <a:spcPct val="115000"/>
              </a:lnSpc>
              <a:spcBef>
                <a:spcPts val="0"/>
              </a:spcBef>
              <a:spcAft>
                <a:spcPts val="0"/>
              </a:spcAft>
              <a:buClr>
                <a:schemeClr val="dk1"/>
              </a:buClr>
              <a:buSzPts val="1100"/>
              <a:buFont typeface="Arial"/>
              <a:buNone/>
            </a:pPr>
            <a:r>
              <a:rPr lang="en-CA" sz="1800">
                <a:latin typeface="Arial"/>
                <a:ea typeface="Arial"/>
                <a:cs typeface="Arial"/>
                <a:sym typeface="Arial"/>
              </a:rPr>
              <a:t>When they started</a:t>
            </a:r>
            <a:endParaRPr sz="1800">
              <a:latin typeface="Arial"/>
              <a:ea typeface="Arial"/>
              <a:cs typeface="Arial"/>
              <a:sym typeface="Arial"/>
            </a:endParaRPr>
          </a:p>
          <a:p>
            <a:pPr indent="0" lvl="0" marL="0" rtl="0" algn="ctr">
              <a:lnSpc>
                <a:spcPct val="115000"/>
              </a:lnSpc>
              <a:spcBef>
                <a:spcPts val="0"/>
              </a:spcBef>
              <a:spcAft>
                <a:spcPts val="0"/>
              </a:spcAft>
              <a:buClr>
                <a:schemeClr val="dk1"/>
              </a:buClr>
              <a:buSzPts val="1100"/>
              <a:buFont typeface="Arial"/>
              <a:buNone/>
            </a:pPr>
            <a:r>
              <a:rPr lang="en-CA" sz="1800">
                <a:latin typeface="Arial"/>
                <a:ea typeface="Arial"/>
                <a:cs typeface="Arial"/>
                <a:sym typeface="Arial"/>
              </a:rPr>
              <a:t>Membership</a:t>
            </a:r>
            <a:endParaRPr sz="1800">
              <a:latin typeface="Arial"/>
              <a:ea typeface="Arial"/>
              <a:cs typeface="Arial"/>
              <a:sym typeface="Arial"/>
            </a:endParaRPr>
          </a:p>
          <a:p>
            <a:pPr indent="0" lvl="0" marL="0" rtl="0" algn="ctr">
              <a:lnSpc>
                <a:spcPct val="115000"/>
              </a:lnSpc>
              <a:spcBef>
                <a:spcPts val="0"/>
              </a:spcBef>
              <a:spcAft>
                <a:spcPts val="0"/>
              </a:spcAft>
              <a:buClr>
                <a:schemeClr val="dk1"/>
              </a:buClr>
              <a:buSzPts val="1100"/>
              <a:buFont typeface="Arial"/>
              <a:buNone/>
            </a:pPr>
            <a:r>
              <a:rPr lang="en-CA" sz="1800">
                <a:latin typeface="Arial"/>
                <a:ea typeface="Arial"/>
                <a:cs typeface="Arial"/>
                <a:sym typeface="Arial"/>
              </a:rPr>
              <a:t>Format - distributed or facility-based</a:t>
            </a:r>
            <a:endParaRPr/>
          </a:p>
          <a:p>
            <a:pPr indent="0" lvl="0" marL="0" rtl="0" algn="l">
              <a:spcBef>
                <a:spcPts val="330"/>
              </a:spcBef>
              <a:spcAft>
                <a:spcPts val="0"/>
              </a:spcAft>
              <a:buNone/>
            </a:pPr>
            <a:r>
              <a:t/>
            </a:r>
            <a:endParaRPr/>
          </a:p>
        </p:txBody>
      </p:sp>
      <p:sp>
        <p:nvSpPr>
          <p:cNvPr id="81" name="Google Shape;81;g3a72e4fc196_0_17: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CA"/>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3be289881fc_0_17:notes"/>
          <p:cNvSpPr/>
          <p:nvPr>
            <p:ph idx="2" type="sldImg"/>
          </p:nvPr>
        </p:nvSpPr>
        <p:spPr>
          <a:xfrm>
            <a:off x="294612" y="251520"/>
            <a:ext cx="2862000" cy="2146500"/>
          </a:xfrm>
          <a:custGeom>
            <a:rect b="b" l="l" r="r" t="t"/>
            <a:pathLst>
              <a:path extrusionOk="0" h="120000" w="120000">
                <a:moveTo>
                  <a:pt x="0" y="0"/>
                </a:moveTo>
                <a:lnTo>
                  <a:pt x="120000" y="0"/>
                </a:lnTo>
                <a:lnTo>
                  <a:pt x="120000" y="120000"/>
                </a:lnTo>
                <a:lnTo>
                  <a:pt x="0" y="120000"/>
                </a:lnTo>
                <a:close/>
              </a:path>
            </a:pathLst>
          </a:custGeom>
        </p:spPr>
      </p:sp>
      <p:sp>
        <p:nvSpPr>
          <p:cNvPr id="240" name="Google Shape;240;g3be289881fc_0_17:notes"/>
          <p:cNvSpPr txBox="1"/>
          <p:nvPr>
            <p:ph idx="1" type="body"/>
          </p:nvPr>
        </p:nvSpPr>
        <p:spPr>
          <a:xfrm>
            <a:off x="294612" y="2483768"/>
            <a:ext cx="6230700" cy="6120600"/>
          </a:xfrm>
          <a:prstGeom prst="rect">
            <a:avLst/>
          </a:prstGeom>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rPr lang="en-CA" sz="800">
                <a:solidFill>
                  <a:srgbClr val="666666"/>
                </a:solidFill>
                <a:latin typeface="Roboto"/>
                <a:ea typeface="Roboto"/>
                <a:cs typeface="Roboto"/>
                <a:sym typeface="Roboto"/>
              </a:rPr>
              <a:t>LAC, CCDH, Canadiana, Shared Print Partnership</a:t>
            </a:r>
            <a:endParaRPr sz="800">
              <a:solidFill>
                <a:srgbClr val="666666"/>
              </a:solidFill>
              <a:latin typeface="Roboto"/>
              <a:ea typeface="Roboto"/>
              <a:cs typeface="Roboto"/>
              <a:sym typeface="Roboto"/>
            </a:endParaRPr>
          </a:p>
          <a:p>
            <a:pPr indent="0" lvl="0" marL="0" rtl="0" algn="l">
              <a:lnSpc>
                <a:spcPct val="115000"/>
              </a:lnSpc>
              <a:spcBef>
                <a:spcPts val="0"/>
              </a:spcBef>
              <a:spcAft>
                <a:spcPts val="0"/>
              </a:spcAft>
              <a:buNone/>
            </a:pPr>
            <a:r>
              <a:t/>
            </a:r>
            <a:endParaRPr sz="800">
              <a:solidFill>
                <a:srgbClr val="666666"/>
              </a:solidFill>
              <a:latin typeface="Roboto"/>
              <a:ea typeface="Roboto"/>
              <a:cs typeface="Roboto"/>
              <a:sym typeface="Roboto"/>
            </a:endParaRPr>
          </a:p>
          <a:p>
            <a:pPr indent="0" lvl="0" marL="0" rtl="0" algn="l">
              <a:lnSpc>
                <a:spcPct val="115000"/>
              </a:lnSpc>
              <a:spcBef>
                <a:spcPts val="0"/>
              </a:spcBef>
              <a:spcAft>
                <a:spcPts val="0"/>
              </a:spcAft>
              <a:buNone/>
            </a:pPr>
            <a:r>
              <a:rPr lang="en-CA" sz="800">
                <a:solidFill>
                  <a:srgbClr val="666666"/>
                </a:solidFill>
                <a:latin typeface="Roboto"/>
                <a:ea typeface="Roboto"/>
                <a:cs typeface="Roboto"/>
                <a:sym typeface="Roboto"/>
              </a:rPr>
              <a:t>vendor-agnostic and cost-effective collaborative</a:t>
            </a:r>
            <a:endParaRPr sz="800">
              <a:solidFill>
                <a:srgbClr val="666666"/>
              </a:solidFill>
              <a:latin typeface="Roboto"/>
              <a:ea typeface="Roboto"/>
              <a:cs typeface="Roboto"/>
              <a:sym typeface="Roboto"/>
            </a:endParaRPr>
          </a:p>
          <a:p>
            <a:pPr indent="0" lvl="0" marL="0" rtl="0" algn="l">
              <a:lnSpc>
                <a:spcPct val="115000"/>
              </a:lnSpc>
              <a:spcBef>
                <a:spcPts val="0"/>
              </a:spcBef>
              <a:spcAft>
                <a:spcPts val="0"/>
              </a:spcAft>
              <a:buNone/>
            </a:pPr>
            <a:r>
              <a:rPr lang="en-CA" sz="800">
                <a:solidFill>
                  <a:srgbClr val="666666"/>
                </a:solidFill>
                <a:latin typeface="Roboto"/>
                <a:ea typeface="Roboto"/>
                <a:cs typeface="Roboto"/>
                <a:sym typeface="Roboto"/>
              </a:rPr>
              <a:t>collections analysis mechanisms - CCLP prototype</a:t>
            </a:r>
            <a:endParaRPr sz="800">
              <a:solidFill>
                <a:srgbClr val="666666"/>
              </a:solidFill>
              <a:latin typeface="Roboto"/>
              <a:ea typeface="Roboto"/>
              <a:cs typeface="Roboto"/>
              <a:sym typeface="Roboto"/>
            </a:endParaRPr>
          </a:p>
          <a:p>
            <a:pPr indent="0" lvl="0" marL="0" rtl="0" algn="l">
              <a:lnSpc>
                <a:spcPct val="115000"/>
              </a:lnSpc>
              <a:spcBef>
                <a:spcPts val="0"/>
              </a:spcBef>
              <a:spcAft>
                <a:spcPts val="0"/>
              </a:spcAft>
              <a:buClr>
                <a:schemeClr val="dk1"/>
              </a:buClr>
              <a:buSzPts val="1100"/>
              <a:buFont typeface="Arial"/>
              <a:buNone/>
            </a:pPr>
            <a:r>
              <a:t/>
            </a:r>
            <a:endParaRPr sz="800">
              <a:solidFill>
                <a:srgbClr val="666666"/>
              </a:solidFill>
              <a:latin typeface="Roboto"/>
              <a:ea typeface="Roboto"/>
              <a:cs typeface="Roboto"/>
              <a:sym typeface="Roboto"/>
            </a:endParaRPr>
          </a:p>
        </p:txBody>
      </p:sp>
      <p:sp>
        <p:nvSpPr>
          <p:cNvPr id="241" name="Google Shape;241;g3be289881fc_0_17: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g35cf573c71a_3_33:notes"/>
          <p:cNvSpPr/>
          <p:nvPr>
            <p:ph idx="2" type="sldImg"/>
          </p:nvPr>
        </p:nvSpPr>
        <p:spPr>
          <a:xfrm>
            <a:off x="294612" y="251520"/>
            <a:ext cx="2862000" cy="21465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51" name="Google Shape;251;g35cf573c71a_3_33:notes"/>
          <p:cNvSpPr txBox="1"/>
          <p:nvPr>
            <p:ph idx="1" type="body"/>
          </p:nvPr>
        </p:nvSpPr>
        <p:spPr>
          <a:xfrm>
            <a:off x="294612" y="2483768"/>
            <a:ext cx="6230700" cy="612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30"/>
              </a:spcBef>
              <a:spcAft>
                <a:spcPts val="0"/>
              </a:spcAft>
              <a:buClr>
                <a:schemeClr val="dk1"/>
              </a:buClr>
              <a:buSzPts val="1400"/>
              <a:buFont typeface="Arial"/>
              <a:buNone/>
            </a:pPr>
            <a:r>
              <a:t/>
            </a:r>
            <a:endParaRPr/>
          </a:p>
        </p:txBody>
      </p:sp>
      <p:sp>
        <p:nvSpPr>
          <p:cNvPr id="252" name="Google Shape;252;g35cf573c71a_3_3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CA"/>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3b9171cb765_1_0:notes"/>
          <p:cNvSpPr/>
          <p:nvPr>
            <p:ph idx="2" type="sldImg"/>
          </p:nvPr>
        </p:nvSpPr>
        <p:spPr>
          <a:xfrm>
            <a:off x="294612" y="251520"/>
            <a:ext cx="2862000" cy="2146500"/>
          </a:xfrm>
          <a:custGeom>
            <a:rect b="b" l="l" r="r" t="t"/>
            <a:pathLst>
              <a:path extrusionOk="0" h="120000" w="120000">
                <a:moveTo>
                  <a:pt x="0" y="0"/>
                </a:moveTo>
                <a:lnTo>
                  <a:pt x="120000" y="0"/>
                </a:lnTo>
                <a:lnTo>
                  <a:pt x="120000" y="120000"/>
                </a:lnTo>
                <a:lnTo>
                  <a:pt x="0" y="120000"/>
                </a:lnTo>
                <a:close/>
              </a:path>
            </a:pathLst>
          </a:custGeom>
        </p:spPr>
      </p:sp>
      <p:sp>
        <p:nvSpPr>
          <p:cNvPr id="89" name="Google Shape;89;g3b9171cb765_1_0:notes"/>
          <p:cNvSpPr txBox="1"/>
          <p:nvPr>
            <p:ph idx="1" type="body"/>
          </p:nvPr>
        </p:nvSpPr>
        <p:spPr>
          <a:xfrm>
            <a:off x="294612" y="2483768"/>
            <a:ext cx="6230700" cy="6120600"/>
          </a:xfrm>
          <a:prstGeom prst="rect">
            <a:avLst/>
          </a:prstGeom>
        </p:spPr>
        <p:txBody>
          <a:bodyPr anchorCtr="0" anchor="t" bIns="45700" lIns="91425" spcFirstLastPara="1" rIns="91425" wrap="square" tIns="45700">
            <a:noAutofit/>
          </a:bodyPr>
          <a:lstStyle/>
          <a:p>
            <a:pPr indent="0" lvl="0" marL="0" rtl="0" algn="l">
              <a:spcBef>
                <a:spcPts val="330"/>
              </a:spcBef>
              <a:spcAft>
                <a:spcPts val="0"/>
              </a:spcAft>
              <a:buNone/>
            </a:pPr>
            <a:r>
              <a:rPr lang="en-CA"/>
              <a:t>* closed-stack retention required; shelf validation</a:t>
            </a:r>
            <a:endParaRPr/>
          </a:p>
        </p:txBody>
      </p:sp>
      <p:sp>
        <p:nvSpPr>
          <p:cNvPr id="90" name="Google Shape;90;g3b9171cb765_1_0: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CA"/>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3b93ef7d8fe_8_0:notes"/>
          <p:cNvSpPr/>
          <p:nvPr>
            <p:ph idx="2" type="sldImg"/>
          </p:nvPr>
        </p:nvSpPr>
        <p:spPr>
          <a:xfrm>
            <a:off x="294612" y="251520"/>
            <a:ext cx="2862000" cy="2146500"/>
          </a:xfrm>
          <a:custGeom>
            <a:rect b="b" l="l" r="r" t="t"/>
            <a:pathLst>
              <a:path extrusionOk="0" h="120000" w="120000">
                <a:moveTo>
                  <a:pt x="0" y="0"/>
                </a:moveTo>
                <a:lnTo>
                  <a:pt x="120000" y="0"/>
                </a:lnTo>
                <a:lnTo>
                  <a:pt x="120000" y="120000"/>
                </a:lnTo>
                <a:lnTo>
                  <a:pt x="0" y="120000"/>
                </a:lnTo>
                <a:close/>
              </a:path>
            </a:pathLst>
          </a:custGeom>
        </p:spPr>
      </p:sp>
      <p:sp>
        <p:nvSpPr>
          <p:cNvPr id="98" name="Google Shape;98;g3b93ef7d8fe_8_0:notes"/>
          <p:cNvSpPr txBox="1"/>
          <p:nvPr>
            <p:ph idx="1" type="body"/>
          </p:nvPr>
        </p:nvSpPr>
        <p:spPr>
          <a:xfrm>
            <a:off x="294612" y="2483768"/>
            <a:ext cx="6230700" cy="6120600"/>
          </a:xfrm>
          <a:prstGeom prst="rect">
            <a:avLst/>
          </a:prstGeom>
        </p:spPr>
        <p:txBody>
          <a:bodyPr anchorCtr="0" anchor="t" bIns="45700" lIns="91425" spcFirstLastPara="1" rIns="91425" wrap="square" tIns="45700">
            <a:noAutofit/>
          </a:bodyPr>
          <a:lstStyle/>
          <a:p>
            <a:pPr indent="0" lvl="0" marL="0" rtl="0" algn="l">
              <a:spcBef>
                <a:spcPts val="330"/>
              </a:spcBef>
              <a:spcAft>
                <a:spcPts val="0"/>
              </a:spcAft>
              <a:buNone/>
            </a:pPr>
            <a:r>
              <a:t/>
            </a:r>
            <a:endParaRPr/>
          </a:p>
        </p:txBody>
      </p:sp>
      <p:sp>
        <p:nvSpPr>
          <p:cNvPr id="99" name="Google Shape;99;g3b93ef7d8fe_8_0: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CA"/>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3b74d1c653b_1_0:notes"/>
          <p:cNvSpPr/>
          <p:nvPr>
            <p:ph idx="2" type="sldImg"/>
          </p:nvPr>
        </p:nvSpPr>
        <p:spPr>
          <a:xfrm>
            <a:off x="294612" y="251520"/>
            <a:ext cx="2862000" cy="21465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3b74d1c653b_1_0:notes"/>
          <p:cNvSpPr txBox="1"/>
          <p:nvPr>
            <p:ph idx="1" type="body"/>
          </p:nvPr>
        </p:nvSpPr>
        <p:spPr>
          <a:xfrm>
            <a:off x="294612" y="2483768"/>
            <a:ext cx="6230700" cy="6120600"/>
          </a:xfrm>
          <a:prstGeom prst="rect">
            <a:avLst/>
          </a:prstGeom>
        </p:spPr>
        <p:txBody>
          <a:bodyPr anchorCtr="0" anchor="t" bIns="45700" lIns="91425" spcFirstLastPara="1" rIns="91425" wrap="square" tIns="45700">
            <a:noAutofit/>
          </a:bodyPr>
          <a:lstStyle/>
          <a:p>
            <a:pPr indent="0" lvl="0" marL="0" rtl="0" algn="l">
              <a:spcBef>
                <a:spcPts val="330"/>
              </a:spcBef>
              <a:spcAft>
                <a:spcPts val="0"/>
              </a:spcAft>
              <a:buNone/>
            </a:pPr>
            <a:r>
              <a:t/>
            </a:r>
            <a:endParaRPr/>
          </a:p>
        </p:txBody>
      </p:sp>
      <p:sp>
        <p:nvSpPr>
          <p:cNvPr id="108" name="Google Shape;108;g3b74d1c653b_1_0: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CA"/>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3b93ef7d8fe_3_0:notes"/>
          <p:cNvSpPr/>
          <p:nvPr>
            <p:ph idx="2" type="sldImg"/>
          </p:nvPr>
        </p:nvSpPr>
        <p:spPr>
          <a:xfrm>
            <a:off x="294612" y="251520"/>
            <a:ext cx="2862000" cy="21465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3b93ef7d8fe_3_0:notes"/>
          <p:cNvSpPr txBox="1"/>
          <p:nvPr>
            <p:ph idx="1" type="body"/>
          </p:nvPr>
        </p:nvSpPr>
        <p:spPr>
          <a:xfrm>
            <a:off x="294612" y="2483768"/>
            <a:ext cx="6230700" cy="6120600"/>
          </a:xfrm>
          <a:prstGeom prst="rect">
            <a:avLst/>
          </a:prstGeom>
        </p:spPr>
        <p:txBody>
          <a:bodyPr anchorCtr="0" anchor="t" bIns="45700" lIns="91425" spcFirstLastPara="1" rIns="91425" wrap="square" tIns="45700">
            <a:noAutofit/>
          </a:bodyPr>
          <a:lstStyle/>
          <a:p>
            <a:pPr indent="0" lvl="0" marL="0" rtl="0" algn="ctr">
              <a:lnSpc>
                <a:spcPct val="115000"/>
              </a:lnSpc>
              <a:spcBef>
                <a:spcPts val="0"/>
              </a:spcBef>
              <a:spcAft>
                <a:spcPts val="0"/>
              </a:spcAft>
              <a:buClr>
                <a:schemeClr val="dk1"/>
              </a:buClr>
              <a:buSzPts val="1100"/>
              <a:buFont typeface="Arial"/>
              <a:buNone/>
            </a:pPr>
            <a:r>
              <a:t/>
            </a:r>
            <a:endParaRPr/>
          </a:p>
        </p:txBody>
      </p:sp>
      <p:sp>
        <p:nvSpPr>
          <p:cNvPr id="115" name="Google Shape;115;g3b93ef7d8fe_3_0: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CA"/>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3b93ef7d8fe_3_26:notes"/>
          <p:cNvSpPr/>
          <p:nvPr>
            <p:ph idx="2" type="sldImg"/>
          </p:nvPr>
        </p:nvSpPr>
        <p:spPr>
          <a:xfrm>
            <a:off x="294612" y="251520"/>
            <a:ext cx="2862000" cy="21465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3b93ef7d8fe_3_26:notes"/>
          <p:cNvSpPr txBox="1"/>
          <p:nvPr>
            <p:ph idx="1" type="body"/>
          </p:nvPr>
        </p:nvSpPr>
        <p:spPr>
          <a:xfrm>
            <a:off x="294612" y="2483768"/>
            <a:ext cx="6230700" cy="6120600"/>
          </a:xfrm>
          <a:prstGeom prst="rect">
            <a:avLst/>
          </a:prstGeom>
        </p:spPr>
        <p:txBody>
          <a:bodyPr anchorCtr="0" anchor="t" bIns="45700" lIns="91425" spcFirstLastPara="1" rIns="91425" wrap="square" tIns="45700">
            <a:noAutofit/>
          </a:bodyPr>
          <a:lstStyle/>
          <a:p>
            <a:pPr indent="-336550" lvl="0" marL="457200" rtl="0" algn="l">
              <a:lnSpc>
                <a:spcPct val="115000"/>
              </a:lnSpc>
              <a:spcBef>
                <a:spcPts val="0"/>
              </a:spcBef>
              <a:spcAft>
                <a:spcPts val="0"/>
              </a:spcAft>
              <a:buClr>
                <a:schemeClr val="dk1"/>
              </a:buClr>
              <a:buSzPts val="1700"/>
              <a:buFont typeface="Arial"/>
              <a:buChar char="●"/>
            </a:pPr>
            <a:r>
              <a:rPr lang="en-CA" sz="1700">
                <a:latin typeface="Arial"/>
                <a:ea typeface="Arial"/>
                <a:cs typeface="Arial"/>
                <a:sym typeface="Arial"/>
              </a:rPr>
              <a:t>How do we collaborate and get work done?</a:t>
            </a:r>
            <a:endParaRPr sz="1700">
              <a:latin typeface="Arial"/>
              <a:ea typeface="Arial"/>
              <a:cs typeface="Arial"/>
              <a:sym typeface="Arial"/>
            </a:endParaRPr>
          </a:p>
          <a:p>
            <a:pPr indent="-336550" lvl="0" marL="457200" rtl="0" algn="l">
              <a:lnSpc>
                <a:spcPct val="115000"/>
              </a:lnSpc>
              <a:spcBef>
                <a:spcPts val="0"/>
              </a:spcBef>
              <a:spcAft>
                <a:spcPts val="0"/>
              </a:spcAft>
              <a:buClr>
                <a:schemeClr val="dk1"/>
              </a:buClr>
              <a:buSzPts val="1700"/>
              <a:buFont typeface="Arial"/>
              <a:buChar char="●"/>
            </a:pPr>
            <a:r>
              <a:rPr lang="en-CA" sz="1700">
                <a:latin typeface="Arial"/>
                <a:ea typeface="Arial"/>
                <a:cs typeface="Arial"/>
                <a:sym typeface="Arial"/>
              </a:rPr>
              <a:t>What institutions/networks are getting out of it?</a:t>
            </a:r>
            <a:endParaRPr sz="1700">
              <a:latin typeface="Arial"/>
              <a:ea typeface="Arial"/>
              <a:cs typeface="Arial"/>
              <a:sym typeface="Arial"/>
            </a:endParaRPr>
          </a:p>
          <a:p>
            <a:pPr indent="-336550" lvl="0" marL="457200" rtl="0" algn="l">
              <a:lnSpc>
                <a:spcPct val="115000"/>
              </a:lnSpc>
              <a:spcBef>
                <a:spcPts val="0"/>
              </a:spcBef>
              <a:spcAft>
                <a:spcPts val="0"/>
              </a:spcAft>
              <a:buClr>
                <a:schemeClr val="dk1"/>
              </a:buClr>
              <a:buSzPts val="1700"/>
              <a:buFont typeface="Arial"/>
              <a:buChar char="●"/>
            </a:pPr>
            <a:r>
              <a:rPr lang="en-CA" sz="1700">
                <a:latin typeface="Arial"/>
                <a:ea typeface="Arial"/>
                <a:cs typeface="Arial"/>
                <a:sym typeface="Arial"/>
              </a:rPr>
              <a:t>Decisions around what projects look like?</a:t>
            </a:r>
            <a:endParaRPr sz="1700">
              <a:latin typeface="Arial"/>
              <a:ea typeface="Arial"/>
              <a:cs typeface="Arial"/>
              <a:sym typeface="Arial"/>
            </a:endParaRPr>
          </a:p>
          <a:p>
            <a:pPr indent="-336550" lvl="0" marL="457200" rtl="0" algn="l">
              <a:lnSpc>
                <a:spcPct val="115000"/>
              </a:lnSpc>
              <a:spcBef>
                <a:spcPts val="0"/>
              </a:spcBef>
              <a:spcAft>
                <a:spcPts val="0"/>
              </a:spcAft>
              <a:buClr>
                <a:schemeClr val="dk1"/>
              </a:buClr>
              <a:buSzPts val="1700"/>
              <a:buFont typeface="Arial"/>
              <a:buChar char="●"/>
            </a:pPr>
            <a:r>
              <a:rPr lang="en-CA" sz="1700">
                <a:latin typeface="Arial"/>
                <a:ea typeface="Arial"/>
                <a:cs typeface="Arial"/>
                <a:sym typeface="Arial"/>
              </a:rPr>
              <a:t>Consensus building</a:t>
            </a:r>
            <a:endParaRPr/>
          </a:p>
        </p:txBody>
      </p:sp>
      <p:sp>
        <p:nvSpPr>
          <p:cNvPr id="124" name="Google Shape;124;g3b93ef7d8fe_3_26: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CA"/>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3b9171cb765_1_9:notes"/>
          <p:cNvSpPr/>
          <p:nvPr>
            <p:ph idx="2" type="sldImg"/>
          </p:nvPr>
        </p:nvSpPr>
        <p:spPr>
          <a:xfrm>
            <a:off x="294612" y="251520"/>
            <a:ext cx="2862000" cy="21465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3b9171cb765_1_9:notes"/>
          <p:cNvSpPr txBox="1"/>
          <p:nvPr>
            <p:ph idx="1" type="body"/>
          </p:nvPr>
        </p:nvSpPr>
        <p:spPr>
          <a:xfrm>
            <a:off x="294612" y="2483768"/>
            <a:ext cx="6230700" cy="6120600"/>
          </a:xfrm>
          <a:prstGeom prst="rect">
            <a:avLst/>
          </a:prstGeom>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CA" sz="1300">
                <a:solidFill>
                  <a:srgbClr val="666666"/>
                </a:solidFill>
                <a:latin typeface="Roboto"/>
                <a:ea typeface="Roboto"/>
                <a:cs typeface="Roboto"/>
                <a:sym typeface="Roboto"/>
              </a:rPr>
              <a:t>Long tradition of resource sharing: </a:t>
            </a:r>
            <a:endParaRPr sz="1300">
              <a:solidFill>
                <a:srgbClr val="666666"/>
              </a:solidFill>
              <a:latin typeface="Roboto"/>
              <a:ea typeface="Roboto"/>
              <a:cs typeface="Roboto"/>
              <a:sym typeface="Roboto"/>
            </a:endParaRPr>
          </a:p>
          <a:p>
            <a:pPr indent="0" lvl="0" marL="0" rtl="0" algn="l">
              <a:lnSpc>
                <a:spcPct val="115000"/>
              </a:lnSpc>
              <a:spcBef>
                <a:spcPts val="0"/>
              </a:spcBef>
              <a:spcAft>
                <a:spcPts val="0"/>
              </a:spcAft>
              <a:buClr>
                <a:schemeClr val="dk1"/>
              </a:buClr>
              <a:buSzPts val="1100"/>
              <a:buFont typeface="Arial"/>
              <a:buNone/>
            </a:pPr>
            <a:r>
              <a:rPr lang="en-CA" sz="1300">
                <a:solidFill>
                  <a:srgbClr val="666666"/>
                </a:solidFill>
                <a:latin typeface="Roboto"/>
                <a:ea typeface="Roboto"/>
                <a:cs typeface="Roboto"/>
                <a:sym typeface="Roboto"/>
              </a:rPr>
              <a:t>ILL, discovery systems, e-licensing, digital archiving, pooling assets and technologies to solve problems</a:t>
            </a:r>
            <a:endParaRPr sz="1300">
              <a:solidFill>
                <a:srgbClr val="666666"/>
              </a:solidFill>
              <a:latin typeface="Roboto"/>
              <a:ea typeface="Roboto"/>
              <a:cs typeface="Roboto"/>
              <a:sym typeface="Roboto"/>
            </a:endParaRPr>
          </a:p>
          <a:p>
            <a:pPr indent="0" lvl="0" marL="0" rtl="0" algn="l">
              <a:lnSpc>
                <a:spcPct val="115000"/>
              </a:lnSpc>
              <a:spcBef>
                <a:spcPts val="0"/>
              </a:spcBef>
              <a:spcAft>
                <a:spcPts val="0"/>
              </a:spcAft>
              <a:buClr>
                <a:schemeClr val="dk1"/>
              </a:buClr>
              <a:buSzPts val="1100"/>
              <a:buFont typeface="Arial"/>
              <a:buNone/>
            </a:pPr>
            <a:r>
              <a:t/>
            </a:r>
            <a:endParaRPr sz="1300">
              <a:solidFill>
                <a:srgbClr val="666666"/>
              </a:solidFill>
              <a:latin typeface="Roboto"/>
              <a:ea typeface="Roboto"/>
              <a:cs typeface="Roboto"/>
              <a:sym typeface="Roboto"/>
            </a:endParaRPr>
          </a:p>
          <a:p>
            <a:pPr indent="0" lvl="0" marL="0" rtl="0" algn="l">
              <a:lnSpc>
                <a:spcPct val="115000"/>
              </a:lnSpc>
              <a:spcBef>
                <a:spcPts val="0"/>
              </a:spcBef>
              <a:spcAft>
                <a:spcPts val="0"/>
              </a:spcAft>
              <a:buClr>
                <a:schemeClr val="dk1"/>
              </a:buClr>
              <a:buSzPts val="1100"/>
              <a:buFont typeface="Arial"/>
              <a:buNone/>
            </a:pPr>
            <a:r>
              <a:rPr lang="en-CA" sz="1300">
                <a:solidFill>
                  <a:srgbClr val="666666"/>
                </a:solidFill>
                <a:latin typeface="Roboto"/>
                <a:ea typeface="Roboto"/>
                <a:cs typeface="Roboto"/>
                <a:sym typeface="Roboto"/>
              </a:rPr>
              <a:t>Context for SPAN genesis - enrollment numbers increasing &amp; libraries crowded &amp; outgrown; print usage declining (espec. Serials at that time) ; shared print projects reaching scale (CRL) Different landscapes, economies </a:t>
            </a:r>
            <a:endParaRPr sz="1300">
              <a:solidFill>
                <a:srgbClr val="666666"/>
              </a:solidFill>
              <a:latin typeface="Roboto"/>
              <a:ea typeface="Roboto"/>
              <a:cs typeface="Roboto"/>
              <a:sym typeface="Roboto"/>
            </a:endParaRPr>
          </a:p>
          <a:p>
            <a:pPr indent="0" lvl="0" marL="0" rtl="0" algn="l">
              <a:lnSpc>
                <a:spcPct val="115000"/>
              </a:lnSpc>
              <a:spcBef>
                <a:spcPts val="0"/>
              </a:spcBef>
              <a:spcAft>
                <a:spcPts val="0"/>
              </a:spcAft>
              <a:buClr>
                <a:schemeClr val="dk1"/>
              </a:buClr>
              <a:buSzPts val="1100"/>
              <a:buFont typeface="Arial"/>
              <a:buNone/>
            </a:pPr>
            <a:r>
              <a:rPr lang="en-CA" sz="1300">
                <a:solidFill>
                  <a:srgbClr val="666666"/>
                </a:solidFill>
                <a:latin typeface="Roboto"/>
                <a:ea typeface="Roboto"/>
                <a:cs typeface="Roboto"/>
                <a:sym typeface="Roboto"/>
              </a:rPr>
              <a:t>Different regional interests</a:t>
            </a:r>
            <a:endParaRPr sz="1300">
              <a:solidFill>
                <a:srgbClr val="666666"/>
              </a:solidFill>
              <a:latin typeface="Roboto"/>
              <a:ea typeface="Roboto"/>
              <a:cs typeface="Roboto"/>
              <a:sym typeface="Roboto"/>
            </a:endParaRPr>
          </a:p>
          <a:p>
            <a:pPr indent="0" lvl="0" marL="0" rtl="0" algn="l">
              <a:lnSpc>
                <a:spcPct val="115000"/>
              </a:lnSpc>
              <a:spcBef>
                <a:spcPts val="0"/>
              </a:spcBef>
              <a:spcAft>
                <a:spcPts val="0"/>
              </a:spcAft>
              <a:buClr>
                <a:schemeClr val="dk1"/>
              </a:buClr>
              <a:buSzPts val="1100"/>
              <a:buFont typeface="Arial"/>
              <a:buNone/>
            </a:pPr>
            <a:r>
              <a:rPr lang="en-CA" sz="1300">
                <a:solidFill>
                  <a:srgbClr val="666666"/>
                </a:solidFill>
                <a:latin typeface="Roboto"/>
                <a:ea typeface="Roboto"/>
                <a:cs typeface="Roboto"/>
                <a:sym typeface="Roboto"/>
              </a:rPr>
              <a:t>Different governments </a:t>
            </a:r>
            <a:endParaRPr sz="1300">
              <a:solidFill>
                <a:srgbClr val="666666"/>
              </a:solidFill>
              <a:latin typeface="Roboto"/>
              <a:ea typeface="Roboto"/>
              <a:cs typeface="Roboto"/>
              <a:sym typeface="Roboto"/>
            </a:endParaRPr>
          </a:p>
          <a:p>
            <a:pPr indent="0" lvl="0" marL="0" rtl="0" algn="l">
              <a:lnSpc>
                <a:spcPct val="115000"/>
              </a:lnSpc>
              <a:spcBef>
                <a:spcPts val="0"/>
              </a:spcBef>
              <a:spcAft>
                <a:spcPts val="0"/>
              </a:spcAft>
              <a:buClr>
                <a:schemeClr val="dk1"/>
              </a:buClr>
              <a:buSzPts val="1100"/>
              <a:buFont typeface="Arial"/>
              <a:buNone/>
            </a:pPr>
            <a:r>
              <a:t/>
            </a:r>
            <a:endParaRPr sz="1300">
              <a:solidFill>
                <a:srgbClr val="666666"/>
              </a:solidFill>
              <a:latin typeface="Roboto"/>
              <a:ea typeface="Roboto"/>
              <a:cs typeface="Roboto"/>
              <a:sym typeface="Roboto"/>
            </a:endParaRPr>
          </a:p>
          <a:p>
            <a:pPr indent="0" lvl="0" marL="0" rtl="0" algn="l">
              <a:lnSpc>
                <a:spcPct val="115000"/>
              </a:lnSpc>
              <a:spcBef>
                <a:spcPts val="0"/>
              </a:spcBef>
              <a:spcAft>
                <a:spcPts val="0"/>
              </a:spcAft>
              <a:buClr>
                <a:schemeClr val="dk1"/>
              </a:buClr>
              <a:buSzPts val="1100"/>
              <a:buFont typeface="Arial"/>
              <a:buNone/>
            </a:pPr>
            <a:r>
              <a:rPr lang="en-CA" sz="1300">
                <a:solidFill>
                  <a:srgbClr val="666666"/>
                </a:solidFill>
                <a:latin typeface="Roboto"/>
                <a:ea typeface="Roboto"/>
                <a:cs typeface="Roboto"/>
                <a:sym typeface="Roboto"/>
              </a:rPr>
              <a:t>national ‘last copy’ discussion in Library &amp; Archives Canada &amp; “optimal copy” model suggested by ITHAKA</a:t>
            </a:r>
            <a:endParaRPr sz="1300">
              <a:solidFill>
                <a:srgbClr val="666666"/>
              </a:solidFill>
              <a:latin typeface="Roboto"/>
              <a:ea typeface="Roboto"/>
              <a:cs typeface="Roboto"/>
              <a:sym typeface="Roboto"/>
            </a:endParaRPr>
          </a:p>
          <a:p>
            <a:pPr indent="0" lvl="0" marL="0" rtl="0" algn="l">
              <a:lnSpc>
                <a:spcPct val="115000"/>
              </a:lnSpc>
              <a:spcBef>
                <a:spcPts val="0"/>
              </a:spcBef>
              <a:spcAft>
                <a:spcPts val="0"/>
              </a:spcAft>
              <a:buClr>
                <a:schemeClr val="dk1"/>
              </a:buClr>
              <a:buSzPts val="1100"/>
              <a:buFont typeface="Arial"/>
              <a:buNone/>
            </a:pPr>
            <a:r>
              <a:t/>
            </a:r>
            <a:endParaRPr sz="1300">
              <a:solidFill>
                <a:srgbClr val="666666"/>
              </a:solidFill>
              <a:latin typeface="Roboto"/>
              <a:ea typeface="Roboto"/>
              <a:cs typeface="Roboto"/>
              <a:sym typeface="Roboto"/>
            </a:endParaRPr>
          </a:p>
          <a:p>
            <a:pPr indent="0" lvl="0" marL="0" rtl="0" algn="l">
              <a:lnSpc>
                <a:spcPct val="115000"/>
              </a:lnSpc>
              <a:spcBef>
                <a:spcPts val="0"/>
              </a:spcBef>
              <a:spcAft>
                <a:spcPts val="0"/>
              </a:spcAft>
              <a:buClr>
                <a:schemeClr val="dk1"/>
              </a:buClr>
              <a:buSzPts val="1100"/>
              <a:buFont typeface="Arial"/>
              <a:buNone/>
            </a:pPr>
            <a:r>
              <a:rPr lang="en-CA" sz="1300">
                <a:solidFill>
                  <a:srgbClr val="666666"/>
                </a:solidFill>
                <a:latin typeface="Roboto"/>
                <a:ea typeface="Roboto"/>
                <a:cs typeface="Roboto"/>
                <a:sym typeface="Roboto"/>
              </a:rPr>
              <a:t>history of trusted relationships</a:t>
            </a:r>
            <a:endParaRPr sz="1300">
              <a:solidFill>
                <a:srgbClr val="666666"/>
              </a:solidFill>
              <a:latin typeface="Roboto"/>
              <a:ea typeface="Roboto"/>
              <a:cs typeface="Roboto"/>
              <a:sym typeface="Roboto"/>
            </a:endParaRPr>
          </a:p>
          <a:p>
            <a:pPr indent="0" lvl="0" marL="0" rtl="0" algn="l">
              <a:lnSpc>
                <a:spcPct val="115000"/>
              </a:lnSpc>
              <a:spcBef>
                <a:spcPts val="0"/>
              </a:spcBef>
              <a:spcAft>
                <a:spcPts val="0"/>
              </a:spcAft>
              <a:buClr>
                <a:schemeClr val="dk1"/>
              </a:buClr>
              <a:buSzPts val="1100"/>
              <a:buFont typeface="Arial"/>
              <a:buNone/>
            </a:pPr>
            <a:r>
              <a:rPr lang="en-CA" sz="1300">
                <a:solidFill>
                  <a:srgbClr val="666666"/>
                </a:solidFill>
                <a:latin typeface="Roboto"/>
                <a:ea typeface="Roboto"/>
                <a:cs typeface="Roboto"/>
                <a:sym typeface="Roboto"/>
              </a:rPr>
              <a:t>continue building on what we have</a:t>
            </a:r>
            <a:endParaRPr sz="1300">
              <a:solidFill>
                <a:srgbClr val="666666"/>
              </a:solidFill>
              <a:latin typeface="Roboto"/>
              <a:ea typeface="Roboto"/>
              <a:cs typeface="Roboto"/>
              <a:sym typeface="Roboto"/>
            </a:endParaRPr>
          </a:p>
          <a:p>
            <a:pPr indent="0" lvl="0" marL="0" rtl="0" algn="l">
              <a:lnSpc>
                <a:spcPct val="115000"/>
              </a:lnSpc>
              <a:spcBef>
                <a:spcPts val="0"/>
              </a:spcBef>
              <a:spcAft>
                <a:spcPts val="0"/>
              </a:spcAft>
              <a:buClr>
                <a:schemeClr val="dk1"/>
              </a:buClr>
              <a:buSzPts val="1100"/>
              <a:buFont typeface="Arial"/>
              <a:buNone/>
            </a:pPr>
            <a:r>
              <a:rPr lang="en-CA" sz="1300">
                <a:solidFill>
                  <a:srgbClr val="666666"/>
                </a:solidFill>
                <a:latin typeface="Roboto"/>
                <a:ea typeface="Roboto"/>
                <a:cs typeface="Roboto"/>
                <a:sym typeface="Roboto"/>
              </a:rPr>
              <a:t>kept it simple, practical, low-risk</a:t>
            </a:r>
            <a:endParaRPr sz="1300">
              <a:solidFill>
                <a:srgbClr val="666666"/>
              </a:solidFill>
              <a:latin typeface="Roboto"/>
              <a:ea typeface="Roboto"/>
              <a:cs typeface="Roboto"/>
              <a:sym typeface="Roboto"/>
            </a:endParaRPr>
          </a:p>
          <a:p>
            <a:pPr indent="0" lvl="0" marL="0" rtl="0" algn="l">
              <a:lnSpc>
                <a:spcPct val="115000"/>
              </a:lnSpc>
              <a:spcBef>
                <a:spcPts val="0"/>
              </a:spcBef>
              <a:spcAft>
                <a:spcPts val="0"/>
              </a:spcAft>
              <a:buClr>
                <a:schemeClr val="dk1"/>
              </a:buClr>
              <a:buSzPts val="1100"/>
              <a:buFont typeface="Arial"/>
              <a:buNone/>
            </a:pPr>
            <a:r>
              <a:rPr lang="en-CA" sz="1300">
                <a:solidFill>
                  <a:srgbClr val="666666"/>
                </a:solidFill>
                <a:latin typeface="Roboto"/>
                <a:ea typeface="Roboto"/>
                <a:cs typeface="Roboto"/>
                <a:sym typeface="Roboto"/>
              </a:rPr>
              <a:t>driving goal was space repurposing rather</a:t>
            </a:r>
            <a:endParaRPr sz="1300">
              <a:solidFill>
                <a:srgbClr val="666666"/>
              </a:solidFill>
              <a:latin typeface="Roboto"/>
              <a:ea typeface="Roboto"/>
              <a:cs typeface="Roboto"/>
              <a:sym typeface="Roboto"/>
            </a:endParaRPr>
          </a:p>
          <a:p>
            <a:pPr indent="0" lvl="0" marL="0" rtl="0" algn="l">
              <a:lnSpc>
                <a:spcPct val="115000"/>
              </a:lnSpc>
              <a:spcBef>
                <a:spcPts val="0"/>
              </a:spcBef>
              <a:spcAft>
                <a:spcPts val="0"/>
              </a:spcAft>
              <a:buClr>
                <a:schemeClr val="dk1"/>
              </a:buClr>
              <a:buSzPts val="1100"/>
              <a:buFont typeface="Arial"/>
              <a:buNone/>
            </a:pPr>
            <a:r>
              <a:rPr lang="en-CA" sz="1300">
                <a:solidFill>
                  <a:srgbClr val="666666"/>
                </a:solidFill>
                <a:latin typeface="Roboto"/>
                <a:ea typeface="Roboto"/>
                <a:cs typeface="Roboto"/>
                <a:sym typeface="Roboto"/>
              </a:rPr>
              <a:t> than collection management protocols</a:t>
            </a:r>
            <a:endParaRPr sz="1300">
              <a:solidFill>
                <a:srgbClr val="666666"/>
              </a:solidFill>
              <a:latin typeface="Roboto"/>
              <a:ea typeface="Roboto"/>
              <a:cs typeface="Roboto"/>
              <a:sym typeface="Roboto"/>
            </a:endParaRPr>
          </a:p>
          <a:p>
            <a:pPr indent="0" lvl="0" marL="0" rtl="0" algn="l">
              <a:lnSpc>
                <a:spcPct val="115000"/>
              </a:lnSpc>
              <a:spcBef>
                <a:spcPts val="0"/>
              </a:spcBef>
              <a:spcAft>
                <a:spcPts val="0"/>
              </a:spcAft>
              <a:buClr>
                <a:schemeClr val="dk1"/>
              </a:buClr>
              <a:buSzPts val="1100"/>
              <a:buFont typeface="Arial"/>
              <a:buNone/>
            </a:pPr>
            <a:r>
              <a:t/>
            </a:r>
            <a:endParaRPr sz="1300">
              <a:solidFill>
                <a:srgbClr val="666666"/>
              </a:solidFill>
              <a:latin typeface="Roboto"/>
              <a:ea typeface="Roboto"/>
              <a:cs typeface="Roboto"/>
              <a:sym typeface="Roboto"/>
            </a:endParaRPr>
          </a:p>
          <a:p>
            <a:pPr indent="0" lvl="0" marL="0" rtl="0" algn="l">
              <a:lnSpc>
                <a:spcPct val="115000"/>
              </a:lnSpc>
              <a:spcBef>
                <a:spcPts val="0"/>
              </a:spcBef>
              <a:spcAft>
                <a:spcPts val="0"/>
              </a:spcAft>
              <a:buNone/>
            </a:pPr>
            <a:r>
              <a:rPr lang="en-CA" sz="1300">
                <a:solidFill>
                  <a:srgbClr val="666666"/>
                </a:solidFill>
                <a:latin typeface="Roboto"/>
                <a:ea typeface="Roboto"/>
                <a:cs typeface="Roboto"/>
                <a:sym typeface="Roboto"/>
              </a:rPr>
              <a:t>Distributed model more important when dealing with rare and hyper-local materials - holding libraries do not want to have these materials removed from their collections</a:t>
            </a:r>
            <a:endParaRPr sz="1300">
              <a:solidFill>
                <a:srgbClr val="666666"/>
              </a:solidFill>
              <a:latin typeface="Roboto"/>
              <a:ea typeface="Roboto"/>
              <a:cs typeface="Roboto"/>
              <a:sym typeface="Roboto"/>
            </a:endParaRPr>
          </a:p>
          <a:p>
            <a:pPr indent="0" lvl="0" marL="0" rtl="0" algn="l">
              <a:lnSpc>
                <a:spcPct val="115000"/>
              </a:lnSpc>
              <a:spcBef>
                <a:spcPts val="0"/>
              </a:spcBef>
              <a:spcAft>
                <a:spcPts val="0"/>
              </a:spcAft>
              <a:buClr>
                <a:schemeClr val="dk1"/>
              </a:buClr>
              <a:buSzPts val="1100"/>
              <a:buFont typeface="Arial"/>
              <a:buNone/>
            </a:pPr>
            <a:r>
              <a:rPr lang="en-CA" sz="1300">
                <a:solidFill>
                  <a:srgbClr val="666666"/>
                </a:solidFill>
                <a:latin typeface="Roboto"/>
                <a:ea typeface="Roboto"/>
                <a:cs typeface="Roboto"/>
                <a:sym typeface="Roboto"/>
              </a:rPr>
              <a:t>Contributes to trust among COPPUL members which in turn supports other initiatives</a:t>
            </a:r>
            <a:endParaRPr sz="1300">
              <a:solidFill>
                <a:srgbClr val="666666"/>
              </a:solidFill>
              <a:latin typeface="Roboto"/>
              <a:ea typeface="Roboto"/>
              <a:cs typeface="Roboto"/>
              <a:sym typeface="Roboto"/>
            </a:endParaRPr>
          </a:p>
        </p:txBody>
      </p:sp>
      <p:sp>
        <p:nvSpPr>
          <p:cNvPr id="131" name="Google Shape;131;g3b9171cb765_1_9: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CA"/>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3b93ef7d8fe_11_11:notes"/>
          <p:cNvSpPr/>
          <p:nvPr>
            <p:ph idx="2" type="sldImg"/>
          </p:nvPr>
        </p:nvSpPr>
        <p:spPr>
          <a:xfrm>
            <a:off x="294612" y="251520"/>
            <a:ext cx="2862000" cy="21465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3b93ef7d8fe_11_11:notes"/>
          <p:cNvSpPr txBox="1"/>
          <p:nvPr>
            <p:ph idx="1" type="body"/>
          </p:nvPr>
        </p:nvSpPr>
        <p:spPr>
          <a:xfrm>
            <a:off x="294612" y="2483768"/>
            <a:ext cx="6230700" cy="6120600"/>
          </a:xfrm>
          <a:prstGeom prst="rect">
            <a:avLst/>
          </a:prstGeom>
        </p:spPr>
        <p:txBody>
          <a:bodyPr anchorCtr="0" anchor="t" bIns="45700" lIns="91425" spcFirstLastPara="1" rIns="91425" wrap="square" tIns="45700">
            <a:noAutofit/>
          </a:bodyPr>
          <a:lstStyle/>
          <a:p>
            <a:pPr indent="0" lvl="0" marL="0" rtl="0" algn="l">
              <a:spcBef>
                <a:spcPts val="330"/>
              </a:spcBef>
              <a:spcAft>
                <a:spcPts val="0"/>
              </a:spcAft>
              <a:buNone/>
            </a:pPr>
            <a:r>
              <a:t/>
            </a:r>
            <a:endParaRPr/>
          </a:p>
        </p:txBody>
      </p:sp>
      <p:sp>
        <p:nvSpPr>
          <p:cNvPr id="140" name="Google Shape;140;g3b93ef7d8fe_11_11: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CA"/>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10" name="Shape 10"/>
        <p:cNvGrpSpPr/>
        <p:nvPr/>
      </p:nvGrpSpPr>
      <p:grpSpPr>
        <a:xfrm>
          <a:off x="0" y="0"/>
          <a:ext cx="0" cy="0"/>
          <a:chOff x="0" y="0"/>
          <a:chExt cx="0" cy="0"/>
        </a:xfrm>
      </p:grpSpPr>
      <p:sp>
        <p:nvSpPr>
          <p:cNvPr id="11" name="Google Shape;11;g35d16020835_2_60"/>
          <p:cNvSpPr/>
          <p:nvPr/>
        </p:nvSpPr>
        <p:spPr>
          <a:xfrm>
            <a:off x="-125" y="0"/>
            <a:ext cx="9144250" cy="5863987"/>
          </a:xfrm>
          <a:custGeom>
            <a:rect b="b" l="l" r="r" t="t"/>
            <a:pathLst>
              <a:path extrusionOk="0" h="175924" w="365770">
                <a:moveTo>
                  <a:pt x="0" y="0"/>
                </a:moveTo>
                <a:lnTo>
                  <a:pt x="365770" y="0"/>
                </a:lnTo>
                <a:lnTo>
                  <a:pt x="365760" y="70914"/>
                </a:lnTo>
                <a:lnTo>
                  <a:pt x="0" y="175924"/>
                </a:lnTo>
                <a:close/>
              </a:path>
            </a:pathLst>
          </a:custGeom>
          <a:solidFill>
            <a:schemeClr val="lt1"/>
          </a:solidFill>
          <a:ln>
            <a:noFill/>
          </a:ln>
        </p:spPr>
      </p:sp>
      <p:sp>
        <p:nvSpPr>
          <p:cNvPr id="12" name="Google Shape;12;g35d16020835_2_60"/>
          <p:cNvSpPr txBox="1"/>
          <p:nvPr>
            <p:ph type="ctrTitle"/>
          </p:nvPr>
        </p:nvSpPr>
        <p:spPr>
          <a:xfrm>
            <a:off x="311700" y="719633"/>
            <a:ext cx="8520600" cy="17100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3600"/>
              <a:buNone/>
              <a:defRPr sz="3600"/>
            </a:lvl1pPr>
            <a:lvl2pPr lvl="1" algn="l">
              <a:lnSpc>
                <a:spcPct val="100000"/>
              </a:lnSpc>
              <a:spcBef>
                <a:spcPts val="0"/>
              </a:spcBef>
              <a:spcAft>
                <a:spcPts val="0"/>
              </a:spcAft>
              <a:buSzPts val="3600"/>
              <a:buNone/>
              <a:defRPr sz="3600"/>
            </a:lvl2pPr>
            <a:lvl3pPr lvl="2" algn="l">
              <a:lnSpc>
                <a:spcPct val="100000"/>
              </a:lnSpc>
              <a:spcBef>
                <a:spcPts val="0"/>
              </a:spcBef>
              <a:spcAft>
                <a:spcPts val="0"/>
              </a:spcAft>
              <a:buSzPts val="3600"/>
              <a:buNone/>
              <a:defRPr sz="3600"/>
            </a:lvl3pPr>
            <a:lvl4pPr lvl="3" algn="l">
              <a:lnSpc>
                <a:spcPct val="100000"/>
              </a:lnSpc>
              <a:spcBef>
                <a:spcPts val="0"/>
              </a:spcBef>
              <a:spcAft>
                <a:spcPts val="0"/>
              </a:spcAft>
              <a:buSzPts val="3600"/>
              <a:buNone/>
              <a:defRPr sz="3600"/>
            </a:lvl4pPr>
            <a:lvl5pPr lvl="4" algn="l">
              <a:lnSpc>
                <a:spcPct val="100000"/>
              </a:lnSpc>
              <a:spcBef>
                <a:spcPts val="0"/>
              </a:spcBef>
              <a:spcAft>
                <a:spcPts val="0"/>
              </a:spcAft>
              <a:buSzPts val="3600"/>
              <a:buNone/>
              <a:defRPr sz="3600"/>
            </a:lvl5pPr>
            <a:lvl6pPr lvl="5" algn="l">
              <a:lnSpc>
                <a:spcPct val="100000"/>
              </a:lnSpc>
              <a:spcBef>
                <a:spcPts val="0"/>
              </a:spcBef>
              <a:spcAft>
                <a:spcPts val="0"/>
              </a:spcAft>
              <a:buSzPts val="3600"/>
              <a:buNone/>
              <a:defRPr sz="3600"/>
            </a:lvl6pPr>
            <a:lvl7pPr lvl="6" algn="l">
              <a:lnSpc>
                <a:spcPct val="100000"/>
              </a:lnSpc>
              <a:spcBef>
                <a:spcPts val="0"/>
              </a:spcBef>
              <a:spcAft>
                <a:spcPts val="0"/>
              </a:spcAft>
              <a:buSzPts val="3600"/>
              <a:buNone/>
              <a:defRPr sz="3600"/>
            </a:lvl7pPr>
            <a:lvl8pPr lvl="7" algn="l">
              <a:lnSpc>
                <a:spcPct val="100000"/>
              </a:lnSpc>
              <a:spcBef>
                <a:spcPts val="0"/>
              </a:spcBef>
              <a:spcAft>
                <a:spcPts val="0"/>
              </a:spcAft>
              <a:buSzPts val="3600"/>
              <a:buNone/>
              <a:defRPr sz="3600"/>
            </a:lvl8pPr>
            <a:lvl9pPr lvl="8" algn="l">
              <a:lnSpc>
                <a:spcPct val="100000"/>
              </a:lnSpc>
              <a:spcBef>
                <a:spcPts val="0"/>
              </a:spcBef>
              <a:spcAft>
                <a:spcPts val="0"/>
              </a:spcAft>
              <a:buSzPts val="3600"/>
              <a:buNone/>
              <a:defRPr sz="3600"/>
            </a:lvl9pPr>
          </a:lstStyle>
          <a:p/>
        </p:txBody>
      </p:sp>
      <p:sp>
        <p:nvSpPr>
          <p:cNvPr id="13" name="Google Shape;13;g35d16020835_2_60"/>
          <p:cNvSpPr txBox="1"/>
          <p:nvPr>
            <p:ph idx="1" type="subTitle"/>
          </p:nvPr>
        </p:nvSpPr>
        <p:spPr>
          <a:xfrm>
            <a:off x="311700" y="2504747"/>
            <a:ext cx="4242600" cy="9843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lt2"/>
              </a:buClr>
              <a:buSzPts val="1600"/>
              <a:buNone/>
              <a:defRPr sz="1600">
                <a:solidFill>
                  <a:schemeClr val="lt2"/>
                </a:solidFill>
              </a:defRPr>
            </a:lvl1pPr>
            <a:lvl2pPr lvl="1" algn="l">
              <a:lnSpc>
                <a:spcPct val="100000"/>
              </a:lnSpc>
              <a:spcBef>
                <a:spcPts val="0"/>
              </a:spcBef>
              <a:spcAft>
                <a:spcPts val="0"/>
              </a:spcAft>
              <a:buClr>
                <a:schemeClr val="lt2"/>
              </a:buClr>
              <a:buSzPts val="1600"/>
              <a:buNone/>
              <a:defRPr sz="1600">
                <a:solidFill>
                  <a:schemeClr val="lt2"/>
                </a:solidFill>
              </a:defRPr>
            </a:lvl2pPr>
            <a:lvl3pPr lvl="2" algn="l">
              <a:lnSpc>
                <a:spcPct val="100000"/>
              </a:lnSpc>
              <a:spcBef>
                <a:spcPts val="0"/>
              </a:spcBef>
              <a:spcAft>
                <a:spcPts val="0"/>
              </a:spcAft>
              <a:buClr>
                <a:schemeClr val="lt2"/>
              </a:buClr>
              <a:buSzPts val="1600"/>
              <a:buNone/>
              <a:defRPr sz="1600">
                <a:solidFill>
                  <a:schemeClr val="lt2"/>
                </a:solidFill>
              </a:defRPr>
            </a:lvl3pPr>
            <a:lvl4pPr lvl="3" algn="l">
              <a:lnSpc>
                <a:spcPct val="100000"/>
              </a:lnSpc>
              <a:spcBef>
                <a:spcPts val="0"/>
              </a:spcBef>
              <a:spcAft>
                <a:spcPts val="0"/>
              </a:spcAft>
              <a:buClr>
                <a:schemeClr val="lt2"/>
              </a:buClr>
              <a:buSzPts val="1600"/>
              <a:buNone/>
              <a:defRPr sz="1600">
                <a:solidFill>
                  <a:schemeClr val="lt2"/>
                </a:solidFill>
              </a:defRPr>
            </a:lvl4pPr>
            <a:lvl5pPr lvl="4" algn="l">
              <a:lnSpc>
                <a:spcPct val="100000"/>
              </a:lnSpc>
              <a:spcBef>
                <a:spcPts val="0"/>
              </a:spcBef>
              <a:spcAft>
                <a:spcPts val="0"/>
              </a:spcAft>
              <a:buClr>
                <a:schemeClr val="lt2"/>
              </a:buClr>
              <a:buSzPts val="1600"/>
              <a:buNone/>
              <a:defRPr sz="1600">
                <a:solidFill>
                  <a:schemeClr val="lt2"/>
                </a:solidFill>
              </a:defRPr>
            </a:lvl5pPr>
            <a:lvl6pPr lvl="5" algn="l">
              <a:lnSpc>
                <a:spcPct val="100000"/>
              </a:lnSpc>
              <a:spcBef>
                <a:spcPts val="0"/>
              </a:spcBef>
              <a:spcAft>
                <a:spcPts val="0"/>
              </a:spcAft>
              <a:buClr>
                <a:schemeClr val="lt2"/>
              </a:buClr>
              <a:buSzPts val="1600"/>
              <a:buNone/>
              <a:defRPr sz="1600">
                <a:solidFill>
                  <a:schemeClr val="lt2"/>
                </a:solidFill>
              </a:defRPr>
            </a:lvl6pPr>
            <a:lvl7pPr lvl="6" algn="l">
              <a:lnSpc>
                <a:spcPct val="100000"/>
              </a:lnSpc>
              <a:spcBef>
                <a:spcPts val="0"/>
              </a:spcBef>
              <a:spcAft>
                <a:spcPts val="0"/>
              </a:spcAft>
              <a:buClr>
                <a:schemeClr val="lt2"/>
              </a:buClr>
              <a:buSzPts val="1600"/>
              <a:buNone/>
              <a:defRPr sz="1600">
                <a:solidFill>
                  <a:schemeClr val="lt2"/>
                </a:solidFill>
              </a:defRPr>
            </a:lvl7pPr>
            <a:lvl8pPr lvl="7" algn="l">
              <a:lnSpc>
                <a:spcPct val="100000"/>
              </a:lnSpc>
              <a:spcBef>
                <a:spcPts val="0"/>
              </a:spcBef>
              <a:spcAft>
                <a:spcPts val="0"/>
              </a:spcAft>
              <a:buClr>
                <a:schemeClr val="lt2"/>
              </a:buClr>
              <a:buSzPts val="1600"/>
              <a:buNone/>
              <a:defRPr sz="1600">
                <a:solidFill>
                  <a:schemeClr val="lt2"/>
                </a:solidFill>
              </a:defRPr>
            </a:lvl8pPr>
            <a:lvl9pPr lvl="8" algn="l">
              <a:lnSpc>
                <a:spcPct val="100000"/>
              </a:lnSpc>
              <a:spcBef>
                <a:spcPts val="0"/>
              </a:spcBef>
              <a:spcAft>
                <a:spcPts val="0"/>
              </a:spcAft>
              <a:buClr>
                <a:schemeClr val="lt2"/>
              </a:buClr>
              <a:buSzPts val="1600"/>
              <a:buNone/>
              <a:defRPr sz="1600">
                <a:solidFill>
                  <a:schemeClr val="lt2"/>
                </a:solidFill>
              </a:defRPr>
            </a:lvl9pPr>
          </a:lstStyle>
          <a:p/>
        </p:txBody>
      </p:sp>
      <p:sp>
        <p:nvSpPr>
          <p:cNvPr id="14" name="Google Shape;14;g35d16020835_2_60"/>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2" name="Shape 52"/>
        <p:cNvGrpSpPr/>
        <p:nvPr/>
      </p:nvGrpSpPr>
      <p:grpSpPr>
        <a:xfrm>
          <a:off x="0" y="0"/>
          <a:ext cx="0" cy="0"/>
          <a:chOff x="0" y="0"/>
          <a:chExt cx="0" cy="0"/>
        </a:xfrm>
      </p:grpSpPr>
      <p:sp>
        <p:nvSpPr>
          <p:cNvPr id="53" name="Google Shape;53;g35d16020835_2_101"/>
          <p:cNvSpPr/>
          <p:nvPr/>
        </p:nvSpPr>
        <p:spPr>
          <a:xfrm>
            <a:off x="0" y="5825333"/>
            <a:ext cx="9144000" cy="10323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 name="Google Shape;54;g35d16020835_2_101"/>
          <p:cNvSpPr txBox="1"/>
          <p:nvPr>
            <p:ph idx="1" type="body"/>
          </p:nvPr>
        </p:nvSpPr>
        <p:spPr>
          <a:xfrm>
            <a:off x="311700" y="6028533"/>
            <a:ext cx="7979400" cy="614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Clr>
                <a:schemeClr val="lt1"/>
              </a:buClr>
              <a:buSzPts val="1300"/>
              <a:buFont typeface="Merriweather"/>
              <a:buNone/>
              <a:defRPr>
                <a:solidFill>
                  <a:schemeClr val="lt1"/>
                </a:solidFill>
                <a:latin typeface="Merriweather"/>
                <a:ea typeface="Merriweather"/>
                <a:cs typeface="Merriweather"/>
                <a:sym typeface="Merriweather"/>
              </a:defRPr>
            </a:lvl1pPr>
          </a:lstStyle>
          <a:p/>
        </p:txBody>
      </p:sp>
      <p:sp>
        <p:nvSpPr>
          <p:cNvPr id="55" name="Google Shape;55;g35d16020835_2_101"/>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56" name="Shape 56"/>
        <p:cNvGrpSpPr/>
        <p:nvPr/>
      </p:nvGrpSpPr>
      <p:grpSpPr>
        <a:xfrm>
          <a:off x="0" y="0"/>
          <a:ext cx="0" cy="0"/>
          <a:chOff x="0" y="0"/>
          <a:chExt cx="0" cy="0"/>
        </a:xfrm>
      </p:grpSpPr>
      <p:sp>
        <p:nvSpPr>
          <p:cNvPr id="57" name="Google Shape;57;g35d16020835_2_105"/>
          <p:cNvSpPr txBox="1"/>
          <p:nvPr>
            <p:ph hasCustomPrompt="1" type="title"/>
          </p:nvPr>
        </p:nvSpPr>
        <p:spPr>
          <a:xfrm>
            <a:off x="311750" y="1108233"/>
            <a:ext cx="5334900" cy="16596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Clr>
                <a:schemeClr val="lt1"/>
              </a:buClr>
              <a:buSzPts val="10000"/>
              <a:buNone/>
              <a:defRPr sz="10000">
                <a:solidFill>
                  <a:schemeClr val="lt1"/>
                </a:solidFill>
              </a:defRPr>
            </a:lvl1pPr>
            <a:lvl2pPr lvl="1" algn="l">
              <a:lnSpc>
                <a:spcPct val="100000"/>
              </a:lnSpc>
              <a:spcBef>
                <a:spcPts val="0"/>
              </a:spcBef>
              <a:spcAft>
                <a:spcPts val="0"/>
              </a:spcAft>
              <a:buClr>
                <a:schemeClr val="lt1"/>
              </a:buClr>
              <a:buSzPts val="10000"/>
              <a:buNone/>
              <a:defRPr sz="10000">
                <a:solidFill>
                  <a:schemeClr val="lt1"/>
                </a:solidFill>
              </a:defRPr>
            </a:lvl2pPr>
            <a:lvl3pPr lvl="2" algn="l">
              <a:lnSpc>
                <a:spcPct val="100000"/>
              </a:lnSpc>
              <a:spcBef>
                <a:spcPts val="0"/>
              </a:spcBef>
              <a:spcAft>
                <a:spcPts val="0"/>
              </a:spcAft>
              <a:buClr>
                <a:schemeClr val="lt1"/>
              </a:buClr>
              <a:buSzPts val="10000"/>
              <a:buNone/>
              <a:defRPr sz="10000">
                <a:solidFill>
                  <a:schemeClr val="lt1"/>
                </a:solidFill>
              </a:defRPr>
            </a:lvl3pPr>
            <a:lvl4pPr lvl="3" algn="l">
              <a:lnSpc>
                <a:spcPct val="100000"/>
              </a:lnSpc>
              <a:spcBef>
                <a:spcPts val="0"/>
              </a:spcBef>
              <a:spcAft>
                <a:spcPts val="0"/>
              </a:spcAft>
              <a:buClr>
                <a:schemeClr val="lt1"/>
              </a:buClr>
              <a:buSzPts val="10000"/>
              <a:buNone/>
              <a:defRPr sz="10000">
                <a:solidFill>
                  <a:schemeClr val="lt1"/>
                </a:solidFill>
              </a:defRPr>
            </a:lvl4pPr>
            <a:lvl5pPr lvl="4" algn="l">
              <a:lnSpc>
                <a:spcPct val="100000"/>
              </a:lnSpc>
              <a:spcBef>
                <a:spcPts val="0"/>
              </a:spcBef>
              <a:spcAft>
                <a:spcPts val="0"/>
              </a:spcAft>
              <a:buClr>
                <a:schemeClr val="lt1"/>
              </a:buClr>
              <a:buSzPts val="10000"/>
              <a:buNone/>
              <a:defRPr sz="10000">
                <a:solidFill>
                  <a:schemeClr val="lt1"/>
                </a:solidFill>
              </a:defRPr>
            </a:lvl5pPr>
            <a:lvl6pPr lvl="5" algn="l">
              <a:lnSpc>
                <a:spcPct val="100000"/>
              </a:lnSpc>
              <a:spcBef>
                <a:spcPts val="0"/>
              </a:spcBef>
              <a:spcAft>
                <a:spcPts val="0"/>
              </a:spcAft>
              <a:buClr>
                <a:schemeClr val="lt1"/>
              </a:buClr>
              <a:buSzPts val="10000"/>
              <a:buNone/>
              <a:defRPr sz="10000">
                <a:solidFill>
                  <a:schemeClr val="lt1"/>
                </a:solidFill>
              </a:defRPr>
            </a:lvl6pPr>
            <a:lvl7pPr lvl="6" algn="l">
              <a:lnSpc>
                <a:spcPct val="100000"/>
              </a:lnSpc>
              <a:spcBef>
                <a:spcPts val="0"/>
              </a:spcBef>
              <a:spcAft>
                <a:spcPts val="0"/>
              </a:spcAft>
              <a:buClr>
                <a:schemeClr val="lt1"/>
              </a:buClr>
              <a:buSzPts val="10000"/>
              <a:buNone/>
              <a:defRPr sz="10000">
                <a:solidFill>
                  <a:schemeClr val="lt1"/>
                </a:solidFill>
              </a:defRPr>
            </a:lvl7pPr>
            <a:lvl8pPr lvl="7" algn="l">
              <a:lnSpc>
                <a:spcPct val="100000"/>
              </a:lnSpc>
              <a:spcBef>
                <a:spcPts val="0"/>
              </a:spcBef>
              <a:spcAft>
                <a:spcPts val="0"/>
              </a:spcAft>
              <a:buClr>
                <a:schemeClr val="lt1"/>
              </a:buClr>
              <a:buSzPts val="10000"/>
              <a:buNone/>
              <a:defRPr sz="10000">
                <a:solidFill>
                  <a:schemeClr val="lt1"/>
                </a:solidFill>
              </a:defRPr>
            </a:lvl8pPr>
            <a:lvl9pPr lvl="8" algn="l">
              <a:lnSpc>
                <a:spcPct val="100000"/>
              </a:lnSpc>
              <a:spcBef>
                <a:spcPts val="0"/>
              </a:spcBef>
              <a:spcAft>
                <a:spcPts val="0"/>
              </a:spcAft>
              <a:buClr>
                <a:schemeClr val="lt1"/>
              </a:buClr>
              <a:buSzPts val="10000"/>
              <a:buNone/>
              <a:defRPr sz="10000">
                <a:solidFill>
                  <a:schemeClr val="lt1"/>
                </a:solidFill>
              </a:defRPr>
            </a:lvl9pPr>
          </a:lstStyle>
          <a:p>
            <a:r>
              <a:t>xx%</a:t>
            </a:r>
          </a:p>
        </p:txBody>
      </p:sp>
      <p:sp>
        <p:nvSpPr>
          <p:cNvPr id="58" name="Google Shape;58;g35d16020835_2_105"/>
          <p:cNvSpPr txBox="1"/>
          <p:nvPr>
            <p:ph idx="1" type="body"/>
          </p:nvPr>
        </p:nvSpPr>
        <p:spPr>
          <a:xfrm>
            <a:off x="311700" y="2828567"/>
            <a:ext cx="5334900" cy="1256700"/>
          </a:xfrm>
          <a:prstGeom prst="rect">
            <a:avLst/>
          </a:prstGeom>
          <a:noFill/>
          <a:ln>
            <a:noFill/>
          </a:ln>
        </p:spPr>
        <p:txBody>
          <a:bodyPr anchorCtr="0" anchor="t" bIns="91425" lIns="91425" spcFirstLastPara="1" rIns="91425" wrap="square" tIns="91425">
            <a:normAutofit/>
          </a:bodyPr>
          <a:lstStyle>
            <a:lvl1pPr indent="-311150" lvl="0" marL="457200" algn="l">
              <a:lnSpc>
                <a:spcPct val="115000"/>
              </a:lnSpc>
              <a:spcBef>
                <a:spcPts val="0"/>
              </a:spcBef>
              <a:spcAft>
                <a:spcPts val="0"/>
              </a:spcAft>
              <a:buClr>
                <a:schemeClr val="accent2"/>
              </a:buClr>
              <a:buSzPts val="1300"/>
              <a:buChar char="●"/>
              <a:defRPr>
                <a:solidFill>
                  <a:schemeClr val="accent2"/>
                </a:solidFill>
              </a:defRPr>
            </a:lvl1pPr>
            <a:lvl2pPr indent="-298450" lvl="1" marL="914400" algn="l">
              <a:lnSpc>
                <a:spcPct val="115000"/>
              </a:lnSpc>
              <a:spcBef>
                <a:spcPts val="0"/>
              </a:spcBef>
              <a:spcAft>
                <a:spcPts val="0"/>
              </a:spcAft>
              <a:buClr>
                <a:schemeClr val="accent2"/>
              </a:buClr>
              <a:buSzPts val="1100"/>
              <a:buChar char="○"/>
              <a:defRPr>
                <a:solidFill>
                  <a:schemeClr val="accent2"/>
                </a:solidFill>
              </a:defRPr>
            </a:lvl2pPr>
            <a:lvl3pPr indent="-298450" lvl="2" marL="1371600" algn="l">
              <a:lnSpc>
                <a:spcPct val="115000"/>
              </a:lnSpc>
              <a:spcBef>
                <a:spcPts val="0"/>
              </a:spcBef>
              <a:spcAft>
                <a:spcPts val="0"/>
              </a:spcAft>
              <a:buClr>
                <a:schemeClr val="accent2"/>
              </a:buClr>
              <a:buSzPts val="1100"/>
              <a:buChar char="■"/>
              <a:defRPr>
                <a:solidFill>
                  <a:schemeClr val="accent2"/>
                </a:solidFill>
              </a:defRPr>
            </a:lvl3pPr>
            <a:lvl4pPr indent="-298450" lvl="3" marL="1828800" algn="l">
              <a:lnSpc>
                <a:spcPct val="115000"/>
              </a:lnSpc>
              <a:spcBef>
                <a:spcPts val="0"/>
              </a:spcBef>
              <a:spcAft>
                <a:spcPts val="0"/>
              </a:spcAft>
              <a:buClr>
                <a:schemeClr val="accent2"/>
              </a:buClr>
              <a:buSzPts val="1100"/>
              <a:buChar char="●"/>
              <a:defRPr>
                <a:solidFill>
                  <a:schemeClr val="accent2"/>
                </a:solidFill>
              </a:defRPr>
            </a:lvl4pPr>
            <a:lvl5pPr indent="-298450" lvl="4" marL="2286000" algn="l">
              <a:lnSpc>
                <a:spcPct val="115000"/>
              </a:lnSpc>
              <a:spcBef>
                <a:spcPts val="0"/>
              </a:spcBef>
              <a:spcAft>
                <a:spcPts val="0"/>
              </a:spcAft>
              <a:buClr>
                <a:schemeClr val="accent2"/>
              </a:buClr>
              <a:buSzPts val="1100"/>
              <a:buChar char="○"/>
              <a:defRPr>
                <a:solidFill>
                  <a:schemeClr val="accent2"/>
                </a:solidFill>
              </a:defRPr>
            </a:lvl5pPr>
            <a:lvl6pPr indent="-298450" lvl="5" marL="2743200" algn="l">
              <a:lnSpc>
                <a:spcPct val="115000"/>
              </a:lnSpc>
              <a:spcBef>
                <a:spcPts val="0"/>
              </a:spcBef>
              <a:spcAft>
                <a:spcPts val="0"/>
              </a:spcAft>
              <a:buClr>
                <a:schemeClr val="accent2"/>
              </a:buClr>
              <a:buSzPts val="1100"/>
              <a:buChar char="■"/>
              <a:defRPr>
                <a:solidFill>
                  <a:schemeClr val="accent2"/>
                </a:solidFill>
              </a:defRPr>
            </a:lvl6pPr>
            <a:lvl7pPr indent="-298450" lvl="6" marL="3200400" algn="l">
              <a:lnSpc>
                <a:spcPct val="115000"/>
              </a:lnSpc>
              <a:spcBef>
                <a:spcPts val="0"/>
              </a:spcBef>
              <a:spcAft>
                <a:spcPts val="0"/>
              </a:spcAft>
              <a:buClr>
                <a:schemeClr val="accent2"/>
              </a:buClr>
              <a:buSzPts val="1100"/>
              <a:buChar char="●"/>
              <a:defRPr>
                <a:solidFill>
                  <a:schemeClr val="accent2"/>
                </a:solidFill>
              </a:defRPr>
            </a:lvl7pPr>
            <a:lvl8pPr indent="-298450" lvl="7" marL="3657600" algn="l">
              <a:lnSpc>
                <a:spcPct val="115000"/>
              </a:lnSpc>
              <a:spcBef>
                <a:spcPts val="0"/>
              </a:spcBef>
              <a:spcAft>
                <a:spcPts val="0"/>
              </a:spcAft>
              <a:buClr>
                <a:schemeClr val="accent2"/>
              </a:buClr>
              <a:buSzPts val="1100"/>
              <a:buChar char="○"/>
              <a:defRPr>
                <a:solidFill>
                  <a:schemeClr val="accent2"/>
                </a:solidFill>
              </a:defRPr>
            </a:lvl8pPr>
            <a:lvl9pPr indent="-298450" lvl="8" marL="4114800" algn="l">
              <a:lnSpc>
                <a:spcPct val="115000"/>
              </a:lnSpc>
              <a:spcBef>
                <a:spcPts val="0"/>
              </a:spcBef>
              <a:spcAft>
                <a:spcPts val="0"/>
              </a:spcAft>
              <a:buClr>
                <a:schemeClr val="accent2"/>
              </a:buClr>
              <a:buSzPts val="1100"/>
              <a:buChar char="■"/>
              <a:defRPr>
                <a:solidFill>
                  <a:schemeClr val="accent2"/>
                </a:solidFill>
              </a:defRPr>
            </a:lvl9pPr>
          </a:lstStyle>
          <a:p/>
        </p:txBody>
      </p:sp>
      <p:sp>
        <p:nvSpPr>
          <p:cNvPr id="59" name="Google Shape;59;g35d16020835_2_105"/>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0" name="Shape 60"/>
        <p:cNvGrpSpPr/>
        <p:nvPr/>
      </p:nvGrpSpPr>
      <p:grpSpPr>
        <a:xfrm>
          <a:off x="0" y="0"/>
          <a:ext cx="0" cy="0"/>
          <a:chOff x="0" y="0"/>
          <a:chExt cx="0" cy="0"/>
        </a:xfrm>
      </p:grpSpPr>
      <p:sp>
        <p:nvSpPr>
          <p:cNvPr id="61" name="Google Shape;61;g35d16020835_2_109"/>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62" name="Shape 62"/>
        <p:cNvGrpSpPr/>
        <p:nvPr/>
      </p:nvGrpSpPr>
      <p:grpSpPr>
        <a:xfrm>
          <a:off x="0" y="0"/>
          <a:ext cx="0" cy="0"/>
          <a:chOff x="0" y="0"/>
          <a:chExt cx="0" cy="0"/>
        </a:xfrm>
      </p:grpSpPr>
      <p:sp>
        <p:nvSpPr>
          <p:cNvPr id="63" name="Google Shape;63;g35d16020835_2_112"/>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64" name="Google Shape;64;g35d16020835_2_112"/>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1200"/>
              </a:spcBef>
              <a:spcAft>
                <a:spcPts val="0"/>
              </a:spcAft>
              <a:buClr>
                <a:schemeClr val="dk1"/>
              </a:buClr>
              <a:buSzPts val="1800"/>
              <a:buChar char="○"/>
              <a:defRPr/>
            </a:lvl2pPr>
            <a:lvl3pPr indent="-342900" lvl="2" marL="1371600" algn="l">
              <a:lnSpc>
                <a:spcPct val="90000"/>
              </a:lnSpc>
              <a:spcBef>
                <a:spcPts val="1200"/>
              </a:spcBef>
              <a:spcAft>
                <a:spcPts val="0"/>
              </a:spcAft>
              <a:buClr>
                <a:schemeClr val="dk1"/>
              </a:buClr>
              <a:buSzPts val="1800"/>
              <a:buChar char="■"/>
              <a:defRPr/>
            </a:lvl3pPr>
            <a:lvl4pPr indent="-342900" lvl="3" marL="1828800" algn="l">
              <a:lnSpc>
                <a:spcPct val="90000"/>
              </a:lnSpc>
              <a:spcBef>
                <a:spcPts val="1200"/>
              </a:spcBef>
              <a:spcAft>
                <a:spcPts val="0"/>
              </a:spcAft>
              <a:buClr>
                <a:schemeClr val="dk1"/>
              </a:buClr>
              <a:buSzPts val="1800"/>
              <a:buChar char="●"/>
              <a:defRPr/>
            </a:lvl4pPr>
            <a:lvl5pPr indent="-342900" lvl="4" marL="2286000" algn="l">
              <a:lnSpc>
                <a:spcPct val="90000"/>
              </a:lnSpc>
              <a:spcBef>
                <a:spcPts val="1200"/>
              </a:spcBef>
              <a:spcAft>
                <a:spcPts val="0"/>
              </a:spcAft>
              <a:buClr>
                <a:schemeClr val="dk1"/>
              </a:buClr>
              <a:buSzPts val="1800"/>
              <a:buChar char="○"/>
              <a:defRPr/>
            </a:lvl5pPr>
            <a:lvl6pPr indent="-342900" lvl="5" marL="2743200" algn="l">
              <a:lnSpc>
                <a:spcPct val="90000"/>
              </a:lnSpc>
              <a:spcBef>
                <a:spcPts val="1200"/>
              </a:spcBef>
              <a:spcAft>
                <a:spcPts val="0"/>
              </a:spcAft>
              <a:buClr>
                <a:schemeClr val="dk1"/>
              </a:buClr>
              <a:buSzPts val="1800"/>
              <a:buChar char="■"/>
              <a:defRPr/>
            </a:lvl6pPr>
            <a:lvl7pPr indent="-342900" lvl="6" marL="3200400" algn="l">
              <a:lnSpc>
                <a:spcPct val="90000"/>
              </a:lnSpc>
              <a:spcBef>
                <a:spcPts val="1200"/>
              </a:spcBef>
              <a:spcAft>
                <a:spcPts val="0"/>
              </a:spcAft>
              <a:buClr>
                <a:schemeClr val="dk1"/>
              </a:buClr>
              <a:buSzPts val="1800"/>
              <a:buChar char="●"/>
              <a:defRPr/>
            </a:lvl7pPr>
            <a:lvl8pPr indent="-342900" lvl="7" marL="3657600" algn="l">
              <a:lnSpc>
                <a:spcPct val="90000"/>
              </a:lnSpc>
              <a:spcBef>
                <a:spcPts val="1200"/>
              </a:spcBef>
              <a:spcAft>
                <a:spcPts val="0"/>
              </a:spcAft>
              <a:buClr>
                <a:schemeClr val="dk1"/>
              </a:buClr>
              <a:buSzPts val="1800"/>
              <a:buChar char="○"/>
              <a:defRPr/>
            </a:lvl8pPr>
            <a:lvl9pPr indent="-342900" lvl="8" marL="4114800" algn="l">
              <a:lnSpc>
                <a:spcPct val="90000"/>
              </a:lnSpc>
              <a:spcBef>
                <a:spcPts val="1200"/>
              </a:spcBef>
              <a:spcAft>
                <a:spcPts val="1200"/>
              </a:spcAft>
              <a:buClr>
                <a:schemeClr val="dk1"/>
              </a:buClr>
              <a:buSzPts val="1800"/>
              <a:buChar char="■"/>
              <a:defRPr/>
            </a:lvl9pPr>
          </a:lstStyle>
          <a:p/>
        </p:txBody>
      </p:sp>
      <p:sp>
        <p:nvSpPr>
          <p:cNvPr id="65" name="Google Shape;65;g35d16020835_2_112"/>
          <p:cNvSpPr txBox="1"/>
          <p:nvPr>
            <p:ph idx="12" type="sldNum"/>
          </p:nvPr>
        </p:nvSpPr>
        <p:spPr>
          <a:xfrm>
            <a:off x="6457950" y="6356351"/>
            <a:ext cx="2057400" cy="365100"/>
          </a:xfrm>
          <a:prstGeom prst="rect">
            <a:avLst/>
          </a:prstGeom>
          <a:noFill/>
          <a:ln>
            <a:noFill/>
          </a:ln>
        </p:spPr>
        <p:txBody>
          <a:bodyPr anchorCtr="0" anchor="ctr" bIns="45700" lIns="91425" spcFirstLastPara="1" rIns="91425" wrap="square" tIns="45700">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CA"/>
              <a:t>‹#›</a:t>
            </a:fld>
            <a:endParaRPr/>
          </a:p>
        </p:txBody>
      </p:sp>
      <p:sp>
        <p:nvSpPr>
          <p:cNvPr id="66" name="Google Shape;66;g35d16020835_2_112"/>
          <p:cNvSpPr/>
          <p:nvPr/>
        </p:nvSpPr>
        <p:spPr>
          <a:xfrm>
            <a:off x="-6643" y="5768214"/>
            <a:ext cx="9150600" cy="886800"/>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2400"/>
              <a:buFont typeface="Times"/>
              <a:buNone/>
            </a:pPr>
            <a:r>
              <a:rPr b="0" i="0" lang="en-CA" sz="2400" u="none" cap="none" strike="noStrike">
                <a:solidFill>
                  <a:schemeClr val="dk1"/>
                </a:solidFill>
                <a:latin typeface="Times"/>
                <a:ea typeface="Times"/>
                <a:cs typeface="Times"/>
                <a:sym typeface="Times"/>
              </a:rPr>
              <a:t>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5" name="Shape 15"/>
        <p:cNvGrpSpPr/>
        <p:nvPr/>
      </p:nvGrpSpPr>
      <p:grpSpPr>
        <a:xfrm>
          <a:off x="0" y="0"/>
          <a:ext cx="0" cy="0"/>
          <a:chOff x="0" y="0"/>
          <a:chExt cx="0" cy="0"/>
        </a:xfrm>
      </p:grpSpPr>
      <p:sp>
        <p:nvSpPr>
          <p:cNvPr id="16" name="Google Shape;16;g35d16020835_2_95"/>
          <p:cNvSpPr/>
          <p:nvPr/>
        </p:nvSpPr>
        <p:spPr>
          <a:xfrm>
            <a:off x="0" y="0"/>
            <a:ext cx="4572000" cy="68580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 name="Google Shape;17;g35d16020835_2_95"/>
          <p:cNvSpPr txBox="1"/>
          <p:nvPr>
            <p:ph type="title"/>
          </p:nvPr>
        </p:nvSpPr>
        <p:spPr>
          <a:xfrm>
            <a:off x="311300" y="667900"/>
            <a:ext cx="3704400" cy="273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lt1"/>
              </a:buClr>
              <a:buSzPts val="2800"/>
              <a:buNone/>
              <a:defRPr>
                <a:solidFill>
                  <a:schemeClr val="lt1"/>
                </a:solidFill>
              </a:defRPr>
            </a:lvl1pPr>
            <a:lvl2pPr lvl="1" algn="l">
              <a:lnSpc>
                <a:spcPct val="100000"/>
              </a:lnSpc>
              <a:spcBef>
                <a:spcPts val="0"/>
              </a:spcBef>
              <a:spcAft>
                <a:spcPts val="0"/>
              </a:spcAft>
              <a:buClr>
                <a:schemeClr val="lt1"/>
              </a:buClr>
              <a:buSzPts val="2800"/>
              <a:buNone/>
              <a:defRPr>
                <a:solidFill>
                  <a:schemeClr val="lt1"/>
                </a:solidFill>
              </a:defRPr>
            </a:lvl2pPr>
            <a:lvl3pPr lvl="2" algn="l">
              <a:lnSpc>
                <a:spcPct val="100000"/>
              </a:lnSpc>
              <a:spcBef>
                <a:spcPts val="0"/>
              </a:spcBef>
              <a:spcAft>
                <a:spcPts val="0"/>
              </a:spcAft>
              <a:buClr>
                <a:schemeClr val="lt1"/>
              </a:buClr>
              <a:buSzPts val="2800"/>
              <a:buNone/>
              <a:defRPr>
                <a:solidFill>
                  <a:schemeClr val="lt1"/>
                </a:solidFill>
              </a:defRPr>
            </a:lvl3pPr>
            <a:lvl4pPr lvl="3" algn="l">
              <a:lnSpc>
                <a:spcPct val="100000"/>
              </a:lnSpc>
              <a:spcBef>
                <a:spcPts val="0"/>
              </a:spcBef>
              <a:spcAft>
                <a:spcPts val="0"/>
              </a:spcAft>
              <a:buClr>
                <a:schemeClr val="lt1"/>
              </a:buClr>
              <a:buSzPts val="2800"/>
              <a:buNone/>
              <a:defRPr>
                <a:solidFill>
                  <a:schemeClr val="lt1"/>
                </a:solidFill>
              </a:defRPr>
            </a:lvl4pPr>
            <a:lvl5pPr lvl="4" algn="l">
              <a:lnSpc>
                <a:spcPct val="100000"/>
              </a:lnSpc>
              <a:spcBef>
                <a:spcPts val="0"/>
              </a:spcBef>
              <a:spcAft>
                <a:spcPts val="0"/>
              </a:spcAft>
              <a:buClr>
                <a:schemeClr val="lt1"/>
              </a:buClr>
              <a:buSzPts val="2800"/>
              <a:buNone/>
              <a:defRPr>
                <a:solidFill>
                  <a:schemeClr val="lt1"/>
                </a:solidFill>
              </a:defRPr>
            </a:lvl5pPr>
            <a:lvl6pPr lvl="5" algn="l">
              <a:lnSpc>
                <a:spcPct val="100000"/>
              </a:lnSpc>
              <a:spcBef>
                <a:spcPts val="0"/>
              </a:spcBef>
              <a:spcAft>
                <a:spcPts val="0"/>
              </a:spcAft>
              <a:buClr>
                <a:schemeClr val="lt1"/>
              </a:buClr>
              <a:buSzPts val="2800"/>
              <a:buNone/>
              <a:defRPr>
                <a:solidFill>
                  <a:schemeClr val="lt1"/>
                </a:solidFill>
              </a:defRPr>
            </a:lvl6pPr>
            <a:lvl7pPr lvl="6" algn="l">
              <a:lnSpc>
                <a:spcPct val="100000"/>
              </a:lnSpc>
              <a:spcBef>
                <a:spcPts val="0"/>
              </a:spcBef>
              <a:spcAft>
                <a:spcPts val="0"/>
              </a:spcAft>
              <a:buClr>
                <a:schemeClr val="lt1"/>
              </a:buClr>
              <a:buSzPts val="2800"/>
              <a:buNone/>
              <a:defRPr>
                <a:solidFill>
                  <a:schemeClr val="lt1"/>
                </a:solidFill>
              </a:defRPr>
            </a:lvl7pPr>
            <a:lvl8pPr lvl="7" algn="l">
              <a:lnSpc>
                <a:spcPct val="100000"/>
              </a:lnSpc>
              <a:spcBef>
                <a:spcPts val="0"/>
              </a:spcBef>
              <a:spcAft>
                <a:spcPts val="0"/>
              </a:spcAft>
              <a:buClr>
                <a:schemeClr val="lt1"/>
              </a:buClr>
              <a:buSzPts val="2800"/>
              <a:buNone/>
              <a:defRPr>
                <a:solidFill>
                  <a:schemeClr val="lt1"/>
                </a:solidFill>
              </a:defRPr>
            </a:lvl8pPr>
            <a:lvl9pPr lvl="8" algn="l">
              <a:lnSpc>
                <a:spcPct val="100000"/>
              </a:lnSpc>
              <a:spcBef>
                <a:spcPts val="0"/>
              </a:spcBef>
              <a:spcAft>
                <a:spcPts val="0"/>
              </a:spcAft>
              <a:buClr>
                <a:schemeClr val="lt1"/>
              </a:buClr>
              <a:buSzPts val="2800"/>
              <a:buNone/>
              <a:defRPr>
                <a:solidFill>
                  <a:schemeClr val="lt1"/>
                </a:solidFill>
              </a:defRPr>
            </a:lvl9pPr>
          </a:lstStyle>
          <a:p/>
        </p:txBody>
      </p:sp>
      <p:sp>
        <p:nvSpPr>
          <p:cNvPr id="18" name="Google Shape;18;g35d16020835_2_95"/>
          <p:cNvSpPr txBox="1"/>
          <p:nvPr>
            <p:ph idx="1" type="subTitle"/>
          </p:nvPr>
        </p:nvSpPr>
        <p:spPr>
          <a:xfrm>
            <a:off x="304800" y="3502300"/>
            <a:ext cx="3704400" cy="1235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accent2"/>
              </a:buClr>
              <a:buSzPts val="1600"/>
              <a:buNone/>
              <a:defRPr sz="1600">
                <a:solidFill>
                  <a:schemeClr val="accent2"/>
                </a:solidFill>
              </a:defRPr>
            </a:lvl1pPr>
            <a:lvl2pPr lvl="1" algn="l">
              <a:lnSpc>
                <a:spcPct val="100000"/>
              </a:lnSpc>
              <a:spcBef>
                <a:spcPts val="0"/>
              </a:spcBef>
              <a:spcAft>
                <a:spcPts val="0"/>
              </a:spcAft>
              <a:buClr>
                <a:schemeClr val="accent2"/>
              </a:buClr>
              <a:buSzPts val="1600"/>
              <a:buNone/>
              <a:defRPr sz="1600">
                <a:solidFill>
                  <a:schemeClr val="accent2"/>
                </a:solidFill>
              </a:defRPr>
            </a:lvl2pPr>
            <a:lvl3pPr lvl="2" algn="l">
              <a:lnSpc>
                <a:spcPct val="100000"/>
              </a:lnSpc>
              <a:spcBef>
                <a:spcPts val="0"/>
              </a:spcBef>
              <a:spcAft>
                <a:spcPts val="0"/>
              </a:spcAft>
              <a:buClr>
                <a:schemeClr val="accent2"/>
              </a:buClr>
              <a:buSzPts val="1600"/>
              <a:buNone/>
              <a:defRPr sz="1600">
                <a:solidFill>
                  <a:schemeClr val="accent2"/>
                </a:solidFill>
              </a:defRPr>
            </a:lvl3pPr>
            <a:lvl4pPr lvl="3" algn="l">
              <a:lnSpc>
                <a:spcPct val="100000"/>
              </a:lnSpc>
              <a:spcBef>
                <a:spcPts val="0"/>
              </a:spcBef>
              <a:spcAft>
                <a:spcPts val="0"/>
              </a:spcAft>
              <a:buClr>
                <a:schemeClr val="accent2"/>
              </a:buClr>
              <a:buSzPts val="1600"/>
              <a:buNone/>
              <a:defRPr sz="1600">
                <a:solidFill>
                  <a:schemeClr val="accent2"/>
                </a:solidFill>
              </a:defRPr>
            </a:lvl4pPr>
            <a:lvl5pPr lvl="4" algn="l">
              <a:lnSpc>
                <a:spcPct val="100000"/>
              </a:lnSpc>
              <a:spcBef>
                <a:spcPts val="0"/>
              </a:spcBef>
              <a:spcAft>
                <a:spcPts val="0"/>
              </a:spcAft>
              <a:buClr>
                <a:schemeClr val="accent2"/>
              </a:buClr>
              <a:buSzPts val="1600"/>
              <a:buNone/>
              <a:defRPr sz="1600">
                <a:solidFill>
                  <a:schemeClr val="accent2"/>
                </a:solidFill>
              </a:defRPr>
            </a:lvl5pPr>
            <a:lvl6pPr lvl="5" algn="l">
              <a:lnSpc>
                <a:spcPct val="100000"/>
              </a:lnSpc>
              <a:spcBef>
                <a:spcPts val="0"/>
              </a:spcBef>
              <a:spcAft>
                <a:spcPts val="0"/>
              </a:spcAft>
              <a:buClr>
                <a:schemeClr val="accent2"/>
              </a:buClr>
              <a:buSzPts val="1600"/>
              <a:buNone/>
              <a:defRPr sz="1600">
                <a:solidFill>
                  <a:schemeClr val="accent2"/>
                </a:solidFill>
              </a:defRPr>
            </a:lvl6pPr>
            <a:lvl7pPr lvl="6" algn="l">
              <a:lnSpc>
                <a:spcPct val="100000"/>
              </a:lnSpc>
              <a:spcBef>
                <a:spcPts val="0"/>
              </a:spcBef>
              <a:spcAft>
                <a:spcPts val="0"/>
              </a:spcAft>
              <a:buClr>
                <a:schemeClr val="accent2"/>
              </a:buClr>
              <a:buSzPts val="1600"/>
              <a:buNone/>
              <a:defRPr sz="1600">
                <a:solidFill>
                  <a:schemeClr val="accent2"/>
                </a:solidFill>
              </a:defRPr>
            </a:lvl7pPr>
            <a:lvl8pPr lvl="7" algn="l">
              <a:lnSpc>
                <a:spcPct val="100000"/>
              </a:lnSpc>
              <a:spcBef>
                <a:spcPts val="0"/>
              </a:spcBef>
              <a:spcAft>
                <a:spcPts val="0"/>
              </a:spcAft>
              <a:buClr>
                <a:schemeClr val="accent2"/>
              </a:buClr>
              <a:buSzPts val="1600"/>
              <a:buNone/>
              <a:defRPr sz="1600">
                <a:solidFill>
                  <a:schemeClr val="accent2"/>
                </a:solidFill>
              </a:defRPr>
            </a:lvl8pPr>
            <a:lvl9pPr lvl="8" algn="l">
              <a:lnSpc>
                <a:spcPct val="100000"/>
              </a:lnSpc>
              <a:spcBef>
                <a:spcPts val="0"/>
              </a:spcBef>
              <a:spcAft>
                <a:spcPts val="0"/>
              </a:spcAft>
              <a:buClr>
                <a:schemeClr val="accent2"/>
              </a:buClr>
              <a:buSzPts val="1600"/>
              <a:buNone/>
              <a:defRPr sz="1600">
                <a:solidFill>
                  <a:schemeClr val="accent2"/>
                </a:solidFill>
              </a:defRPr>
            </a:lvl9pPr>
          </a:lstStyle>
          <a:p/>
        </p:txBody>
      </p:sp>
      <p:sp>
        <p:nvSpPr>
          <p:cNvPr id="19" name="Google Shape;19;g35d16020835_2_95"/>
          <p:cNvSpPr txBox="1"/>
          <p:nvPr>
            <p:ph idx="2" type="body"/>
          </p:nvPr>
        </p:nvSpPr>
        <p:spPr>
          <a:xfrm>
            <a:off x="4879025" y="667900"/>
            <a:ext cx="3954000" cy="5481900"/>
          </a:xfrm>
          <a:prstGeom prst="rect">
            <a:avLst/>
          </a:prstGeom>
          <a:noFill/>
          <a:ln>
            <a:noFill/>
          </a:ln>
        </p:spPr>
        <p:txBody>
          <a:bodyPr anchorCtr="0" anchor="t" bIns="91425" lIns="91425" spcFirstLastPara="1" rIns="91425" wrap="square" tIns="91425">
            <a:normAutofit/>
          </a:bodyPr>
          <a:lstStyle>
            <a:lvl1pPr indent="-311150" lvl="0" marL="457200" algn="l">
              <a:lnSpc>
                <a:spcPct val="115000"/>
              </a:lnSpc>
              <a:spcBef>
                <a:spcPts val="0"/>
              </a:spcBef>
              <a:spcAft>
                <a:spcPts val="0"/>
              </a:spcAft>
              <a:buSzPts val="1300"/>
              <a:buChar char="●"/>
              <a:defRPr/>
            </a:lvl1pPr>
            <a:lvl2pPr indent="-298450" lvl="1" marL="914400" algn="l">
              <a:lnSpc>
                <a:spcPct val="115000"/>
              </a:lnSpc>
              <a:spcBef>
                <a:spcPts val="0"/>
              </a:spcBef>
              <a:spcAft>
                <a:spcPts val="0"/>
              </a:spcAft>
              <a:buSzPts val="1100"/>
              <a:buChar char="○"/>
              <a:defRPr/>
            </a:lvl2pPr>
            <a:lvl3pPr indent="-298450" lvl="2" marL="1371600" algn="l">
              <a:lnSpc>
                <a:spcPct val="115000"/>
              </a:lnSpc>
              <a:spcBef>
                <a:spcPts val="0"/>
              </a:spcBef>
              <a:spcAft>
                <a:spcPts val="0"/>
              </a:spcAft>
              <a:buSzPts val="1100"/>
              <a:buChar char="■"/>
              <a:defRPr/>
            </a:lvl3pPr>
            <a:lvl4pPr indent="-298450" lvl="3" marL="1828800" algn="l">
              <a:lnSpc>
                <a:spcPct val="115000"/>
              </a:lnSpc>
              <a:spcBef>
                <a:spcPts val="0"/>
              </a:spcBef>
              <a:spcAft>
                <a:spcPts val="0"/>
              </a:spcAft>
              <a:buSzPts val="1100"/>
              <a:buChar char="●"/>
              <a:defRPr/>
            </a:lvl4pPr>
            <a:lvl5pPr indent="-298450" lvl="4" marL="2286000" algn="l">
              <a:lnSpc>
                <a:spcPct val="115000"/>
              </a:lnSpc>
              <a:spcBef>
                <a:spcPts val="0"/>
              </a:spcBef>
              <a:spcAft>
                <a:spcPts val="0"/>
              </a:spcAft>
              <a:buSzPts val="1100"/>
              <a:buChar char="○"/>
              <a:defRPr/>
            </a:lvl5pPr>
            <a:lvl6pPr indent="-298450" lvl="5" marL="2743200" algn="l">
              <a:lnSpc>
                <a:spcPct val="115000"/>
              </a:lnSpc>
              <a:spcBef>
                <a:spcPts val="0"/>
              </a:spcBef>
              <a:spcAft>
                <a:spcPts val="0"/>
              </a:spcAft>
              <a:buSzPts val="1100"/>
              <a:buChar char="■"/>
              <a:defRPr/>
            </a:lvl6pPr>
            <a:lvl7pPr indent="-298450" lvl="6" marL="3200400" algn="l">
              <a:lnSpc>
                <a:spcPct val="115000"/>
              </a:lnSpc>
              <a:spcBef>
                <a:spcPts val="0"/>
              </a:spcBef>
              <a:spcAft>
                <a:spcPts val="0"/>
              </a:spcAft>
              <a:buSzPts val="1100"/>
              <a:buChar char="●"/>
              <a:defRPr/>
            </a:lvl7pPr>
            <a:lvl8pPr indent="-298450" lvl="7" marL="3657600" algn="l">
              <a:lnSpc>
                <a:spcPct val="115000"/>
              </a:lnSpc>
              <a:spcBef>
                <a:spcPts val="0"/>
              </a:spcBef>
              <a:spcAft>
                <a:spcPts val="0"/>
              </a:spcAft>
              <a:buSzPts val="1100"/>
              <a:buChar char="○"/>
              <a:defRPr/>
            </a:lvl8pPr>
            <a:lvl9pPr indent="-298450" lvl="8" marL="4114800" algn="l">
              <a:lnSpc>
                <a:spcPct val="115000"/>
              </a:lnSpc>
              <a:spcBef>
                <a:spcPts val="0"/>
              </a:spcBef>
              <a:spcAft>
                <a:spcPts val="0"/>
              </a:spcAft>
              <a:buSzPts val="1100"/>
              <a:buChar char="■"/>
              <a:defRPr/>
            </a:lvl9pPr>
          </a:lstStyle>
          <a:p/>
        </p:txBody>
      </p:sp>
      <p:sp>
        <p:nvSpPr>
          <p:cNvPr id="20" name="Google Shape;20;g35d16020835_2_95"/>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1" name="Shape 21"/>
        <p:cNvGrpSpPr/>
        <p:nvPr/>
      </p:nvGrpSpPr>
      <p:grpSpPr>
        <a:xfrm>
          <a:off x="0" y="0"/>
          <a:ext cx="0" cy="0"/>
          <a:chOff x="0" y="0"/>
          <a:chExt cx="0" cy="0"/>
        </a:xfrm>
      </p:grpSpPr>
      <p:sp>
        <p:nvSpPr>
          <p:cNvPr id="22" name="Google Shape;22;g35d16020835_2_77"/>
          <p:cNvSpPr/>
          <p:nvPr/>
        </p:nvSpPr>
        <p:spPr>
          <a:xfrm>
            <a:off x="0" y="0"/>
            <a:ext cx="9144000" cy="17028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 name="Google Shape;23;g35d16020835_2_77"/>
          <p:cNvSpPr txBox="1"/>
          <p:nvPr>
            <p:ph type="title"/>
          </p:nvPr>
        </p:nvSpPr>
        <p:spPr>
          <a:xfrm>
            <a:off x="311725" y="667900"/>
            <a:ext cx="8520600" cy="8316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lt1"/>
              </a:buClr>
              <a:buSzPts val="2800"/>
              <a:buNone/>
              <a:defRPr>
                <a:solidFill>
                  <a:schemeClr val="lt1"/>
                </a:solidFill>
              </a:defRPr>
            </a:lvl1pPr>
            <a:lvl2pPr lvl="1" algn="l">
              <a:lnSpc>
                <a:spcPct val="100000"/>
              </a:lnSpc>
              <a:spcBef>
                <a:spcPts val="0"/>
              </a:spcBef>
              <a:spcAft>
                <a:spcPts val="0"/>
              </a:spcAft>
              <a:buClr>
                <a:schemeClr val="lt1"/>
              </a:buClr>
              <a:buSzPts val="2800"/>
              <a:buNone/>
              <a:defRPr>
                <a:solidFill>
                  <a:schemeClr val="lt1"/>
                </a:solidFill>
              </a:defRPr>
            </a:lvl2pPr>
            <a:lvl3pPr lvl="2" algn="l">
              <a:lnSpc>
                <a:spcPct val="100000"/>
              </a:lnSpc>
              <a:spcBef>
                <a:spcPts val="0"/>
              </a:spcBef>
              <a:spcAft>
                <a:spcPts val="0"/>
              </a:spcAft>
              <a:buClr>
                <a:schemeClr val="lt1"/>
              </a:buClr>
              <a:buSzPts val="2800"/>
              <a:buNone/>
              <a:defRPr>
                <a:solidFill>
                  <a:schemeClr val="lt1"/>
                </a:solidFill>
              </a:defRPr>
            </a:lvl3pPr>
            <a:lvl4pPr lvl="3" algn="l">
              <a:lnSpc>
                <a:spcPct val="100000"/>
              </a:lnSpc>
              <a:spcBef>
                <a:spcPts val="0"/>
              </a:spcBef>
              <a:spcAft>
                <a:spcPts val="0"/>
              </a:spcAft>
              <a:buClr>
                <a:schemeClr val="lt1"/>
              </a:buClr>
              <a:buSzPts val="2800"/>
              <a:buNone/>
              <a:defRPr>
                <a:solidFill>
                  <a:schemeClr val="lt1"/>
                </a:solidFill>
              </a:defRPr>
            </a:lvl4pPr>
            <a:lvl5pPr lvl="4" algn="l">
              <a:lnSpc>
                <a:spcPct val="100000"/>
              </a:lnSpc>
              <a:spcBef>
                <a:spcPts val="0"/>
              </a:spcBef>
              <a:spcAft>
                <a:spcPts val="0"/>
              </a:spcAft>
              <a:buClr>
                <a:schemeClr val="lt1"/>
              </a:buClr>
              <a:buSzPts val="2800"/>
              <a:buNone/>
              <a:defRPr>
                <a:solidFill>
                  <a:schemeClr val="lt1"/>
                </a:solidFill>
              </a:defRPr>
            </a:lvl5pPr>
            <a:lvl6pPr lvl="5" algn="l">
              <a:lnSpc>
                <a:spcPct val="100000"/>
              </a:lnSpc>
              <a:spcBef>
                <a:spcPts val="0"/>
              </a:spcBef>
              <a:spcAft>
                <a:spcPts val="0"/>
              </a:spcAft>
              <a:buClr>
                <a:schemeClr val="lt1"/>
              </a:buClr>
              <a:buSzPts val="2800"/>
              <a:buNone/>
              <a:defRPr>
                <a:solidFill>
                  <a:schemeClr val="lt1"/>
                </a:solidFill>
              </a:defRPr>
            </a:lvl6pPr>
            <a:lvl7pPr lvl="6" algn="l">
              <a:lnSpc>
                <a:spcPct val="100000"/>
              </a:lnSpc>
              <a:spcBef>
                <a:spcPts val="0"/>
              </a:spcBef>
              <a:spcAft>
                <a:spcPts val="0"/>
              </a:spcAft>
              <a:buClr>
                <a:schemeClr val="lt1"/>
              </a:buClr>
              <a:buSzPts val="2800"/>
              <a:buNone/>
              <a:defRPr>
                <a:solidFill>
                  <a:schemeClr val="lt1"/>
                </a:solidFill>
              </a:defRPr>
            </a:lvl7pPr>
            <a:lvl8pPr lvl="7" algn="l">
              <a:lnSpc>
                <a:spcPct val="100000"/>
              </a:lnSpc>
              <a:spcBef>
                <a:spcPts val="0"/>
              </a:spcBef>
              <a:spcAft>
                <a:spcPts val="0"/>
              </a:spcAft>
              <a:buClr>
                <a:schemeClr val="lt1"/>
              </a:buClr>
              <a:buSzPts val="2800"/>
              <a:buNone/>
              <a:defRPr>
                <a:solidFill>
                  <a:schemeClr val="lt1"/>
                </a:solidFill>
              </a:defRPr>
            </a:lvl8pPr>
            <a:lvl9pPr lvl="8" algn="l">
              <a:lnSpc>
                <a:spcPct val="100000"/>
              </a:lnSpc>
              <a:spcBef>
                <a:spcPts val="0"/>
              </a:spcBef>
              <a:spcAft>
                <a:spcPts val="0"/>
              </a:spcAft>
              <a:buClr>
                <a:schemeClr val="lt1"/>
              </a:buClr>
              <a:buSzPts val="2800"/>
              <a:buNone/>
              <a:defRPr>
                <a:solidFill>
                  <a:schemeClr val="lt1"/>
                </a:solidFill>
              </a:defRPr>
            </a:lvl9pPr>
          </a:lstStyle>
          <a:p/>
        </p:txBody>
      </p:sp>
      <p:sp>
        <p:nvSpPr>
          <p:cNvPr id="24" name="Google Shape;24;g35d16020835_2_77"/>
          <p:cNvSpPr txBox="1"/>
          <p:nvPr>
            <p:ph idx="1" type="body"/>
          </p:nvPr>
        </p:nvSpPr>
        <p:spPr>
          <a:xfrm>
            <a:off x="311700" y="2007600"/>
            <a:ext cx="3999900" cy="4101600"/>
          </a:xfrm>
          <a:prstGeom prst="rect">
            <a:avLst/>
          </a:prstGeom>
          <a:noFill/>
          <a:ln>
            <a:noFill/>
          </a:ln>
        </p:spPr>
        <p:txBody>
          <a:bodyPr anchorCtr="0" anchor="t" bIns="91425" lIns="91425" spcFirstLastPara="1" rIns="91425" wrap="square" tIns="91425">
            <a:normAutofit/>
          </a:bodyPr>
          <a:lstStyle>
            <a:lvl1pPr indent="-311150" lvl="0" marL="457200" algn="l">
              <a:lnSpc>
                <a:spcPct val="115000"/>
              </a:lnSpc>
              <a:spcBef>
                <a:spcPts val="0"/>
              </a:spcBef>
              <a:spcAft>
                <a:spcPts val="0"/>
              </a:spcAft>
              <a:buSzPts val="1300"/>
              <a:buChar char="●"/>
              <a:defRPr/>
            </a:lvl1pPr>
            <a:lvl2pPr indent="-298450" lvl="1" marL="914400" algn="l">
              <a:lnSpc>
                <a:spcPct val="115000"/>
              </a:lnSpc>
              <a:spcBef>
                <a:spcPts val="0"/>
              </a:spcBef>
              <a:spcAft>
                <a:spcPts val="0"/>
              </a:spcAft>
              <a:buSzPts val="1100"/>
              <a:buChar char="○"/>
              <a:defRPr/>
            </a:lvl2pPr>
            <a:lvl3pPr indent="-298450" lvl="2" marL="1371600" algn="l">
              <a:lnSpc>
                <a:spcPct val="115000"/>
              </a:lnSpc>
              <a:spcBef>
                <a:spcPts val="0"/>
              </a:spcBef>
              <a:spcAft>
                <a:spcPts val="0"/>
              </a:spcAft>
              <a:buSzPts val="1100"/>
              <a:buChar char="■"/>
              <a:defRPr/>
            </a:lvl3pPr>
            <a:lvl4pPr indent="-298450" lvl="3" marL="1828800" algn="l">
              <a:lnSpc>
                <a:spcPct val="115000"/>
              </a:lnSpc>
              <a:spcBef>
                <a:spcPts val="0"/>
              </a:spcBef>
              <a:spcAft>
                <a:spcPts val="0"/>
              </a:spcAft>
              <a:buSzPts val="1100"/>
              <a:buChar char="●"/>
              <a:defRPr/>
            </a:lvl4pPr>
            <a:lvl5pPr indent="-298450" lvl="4" marL="2286000" algn="l">
              <a:lnSpc>
                <a:spcPct val="115000"/>
              </a:lnSpc>
              <a:spcBef>
                <a:spcPts val="0"/>
              </a:spcBef>
              <a:spcAft>
                <a:spcPts val="0"/>
              </a:spcAft>
              <a:buSzPts val="1100"/>
              <a:buChar char="○"/>
              <a:defRPr/>
            </a:lvl5pPr>
            <a:lvl6pPr indent="-298450" lvl="5" marL="2743200" algn="l">
              <a:lnSpc>
                <a:spcPct val="115000"/>
              </a:lnSpc>
              <a:spcBef>
                <a:spcPts val="0"/>
              </a:spcBef>
              <a:spcAft>
                <a:spcPts val="0"/>
              </a:spcAft>
              <a:buSzPts val="1100"/>
              <a:buChar char="■"/>
              <a:defRPr/>
            </a:lvl6pPr>
            <a:lvl7pPr indent="-298450" lvl="6" marL="3200400" algn="l">
              <a:lnSpc>
                <a:spcPct val="115000"/>
              </a:lnSpc>
              <a:spcBef>
                <a:spcPts val="0"/>
              </a:spcBef>
              <a:spcAft>
                <a:spcPts val="0"/>
              </a:spcAft>
              <a:buSzPts val="1100"/>
              <a:buChar char="●"/>
              <a:defRPr/>
            </a:lvl7pPr>
            <a:lvl8pPr indent="-298450" lvl="7" marL="3657600" algn="l">
              <a:lnSpc>
                <a:spcPct val="115000"/>
              </a:lnSpc>
              <a:spcBef>
                <a:spcPts val="0"/>
              </a:spcBef>
              <a:spcAft>
                <a:spcPts val="0"/>
              </a:spcAft>
              <a:buSzPts val="1100"/>
              <a:buChar char="○"/>
              <a:defRPr/>
            </a:lvl8pPr>
            <a:lvl9pPr indent="-298450" lvl="8" marL="4114800" algn="l">
              <a:lnSpc>
                <a:spcPct val="115000"/>
              </a:lnSpc>
              <a:spcBef>
                <a:spcPts val="0"/>
              </a:spcBef>
              <a:spcAft>
                <a:spcPts val="0"/>
              </a:spcAft>
              <a:buSzPts val="1100"/>
              <a:buChar char="■"/>
              <a:defRPr/>
            </a:lvl9pPr>
          </a:lstStyle>
          <a:p/>
        </p:txBody>
      </p:sp>
      <p:sp>
        <p:nvSpPr>
          <p:cNvPr id="25" name="Google Shape;25;g35d16020835_2_77"/>
          <p:cNvSpPr txBox="1"/>
          <p:nvPr>
            <p:ph idx="2" type="body"/>
          </p:nvPr>
        </p:nvSpPr>
        <p:spPr>
          <a:xfrm>
            <a:off x="4832400" y="2007600"/>
            <a:ext cx="3999900" cy="4101600"/>
          </a:xfrm>
          <a:prstGeom prst="rect">
            <a:avLst/>
          </a:prstGeom>
          <a:noFill/>
          <a:ln>
            <a:noFill/>
          </a:ln>
        </p:spPr>
        <p:txBody>
          <a:bodyPr anchorCtr="0" anchor="t" bIns="91425" lIns="91425" spcFirstLastPara="1" rIns="91425" wrap="square" tIns="91425">
            <a:normAutofit/>
          </a:bodyPr>
          <a:lstStyle>
            <a:lvl1pPr indent="-311150" lvl="0" marL="457200" algn="l">
              <a:lnSpc>
                <a:spcPct val="115000"/>
              </a:lnSpc>
              <a:spcBef>
                <a:spcPts val="0"/>
              </a:spcBef>
              <a:spcAft>
                <a:spcPts val="0"/>
              </a:spcAft>
              <a:buSzPts val="1300"/>
              <a:buChar char="●"/>
              <a:defRPr/>
            </a:lvl1pPr>
            <a:lvl2pPr indent="-298450" lvl="1" marL="914400" algn="l">
              <a:lnSpc>
                <a:spcPct val="115000"/>
              </a:lnSpc>
              <a:spcBef>
                <a:spcPts val="0"/>
              </a:spcBef>
              <a:spcAft>
                <a:spcPts val="0"/>
              </a:spcAft>
              <a:buSzPts val="1100"/>
              <a:buChar char="○"/>
              <a:defRPr/>
            </a:lvl2pPr>
            <a:lvl3pPr indent="-298450" lvl="2" marL="1371600" algn="l">
              <a:lnSpc>
                <a:spcPct val="115000"/>
              </a:lnSpc>
              <a:spcBef>
                <a:spcPts val="0"/>
              </a:spcBef>
              <a:spcAft>
                <a:spcPts val="0"/>
              </a:spcAft>
              <a:buSzPts val="1100"/>
              <a:buChar char="■"/>
              <a:defRPr/>
            </a:lvl3pPr>
            <a:lvl4pPr indent="-298450" lvl="3" marL="1828800" algn="l">
              <a:lnSpc>
                <a:spcPct val="115000"/>
              </a:lnSpc>
              <a:spcBef>
                <a:spcPts val="0"/>
              </a:spcBef>
              <a:spcAft>
                <a:spcPts val="0"/>
              </a:spcAft>
              <a:buSzPts val="1100"/>
              <a:buChar char="●"/>
              <a:defRPr/>
            </a:lvl4pPr>
            <a:lvl5pPr indent="-298450" lvl="4" marL="2286000" algn="l">
              <a:lnSpc>
                <a:spcPct val="115000"/>
              </a:lnSpc>
              <a:spcBef>
                <a:spcPts val="0"/>
              </a:spcBef>
              <a:spcAft>
                <a:spcPts val="0"/>
              </a:spcAft>
              <a:buSzPts val="1100"/>
              <a:buChar char="○"/>
              <a:defRPr/>
            </a:lvl5pPr>
            <a:lvl6pPr indent="-298450" lvl="5" marL="2743200" algn="l">
              <a:lnSpc>
                <a:spcPct val="115000"/>
              </a:lnSpc>
              <a:spcBef>
                <a:spcPts val="0"/>
              </a:spcBef>
              <a:spcAft>
                <a:spcPts val="0"/>
              </a:spcAft>
              <a:buSzPts val="1100"/>
              <a:buChar char="■"/>
              <a:defRPr/>
            </a:lvl6pPr>
            <a:lvl7pPr indent="-298450" lvl="6" marL="3200400" algn="l">
              <a:lnSpc>
                <a:spcPct val="115000"/>
              </a:lnSpc>
              <a:spcBef>
                <a:spcPts val="0"/>
              </a:spcBef>
              <a:spcAft>
                <a:spcPts val="0"/>
              </a:spcAft>
              <a:buSzPts val="1100"/>
              <a:buChar char="●"/>
              <a:defRPr/>
            </a:lvl7pPr>
            <a:lvl8pPr indent="-298450" lvl="7" marL="3657600" algn="l">
              <a:lnSpc>
                <a:spcPct val="115000"/>
              </a:lnSpc>
              <a:spcBef>
                <a:spcPts val="0"/>
              </a:spcBef>
              <a:spcAft>
                <a:spcPts val="0"/>
              </a:spcAft>
              <a:buSzPts val="1100"/>
              <a:buChar char="○"/>
              <a:defRPr/>
            </a:lvl8pPr>
            <a:lvl9pPr indent="-298450" lvl="8" marL="4114800" algn="l">
              <a:lnSpc>
                <a:spcPct val="115000"/>
              </a:lnSpc>
              <a:spcBef>
                <a:spcPts val="0"/>
              </a:spcBef>
              <a:spcAft>
                <a:spcPts val="0"/>
              </a:spcAft>
              <a:buSzPts val="1100"/>
              <a:buChar char="■"/>
              <a:defRPr/>
            </a:lvl9pPr>
          </a:lstStyle>
          <a:p/>
        </p:txBody>
      </p:sp>
      <p:sp>
        <p:nvSpPr>
          <p:cNvPr id="26" name="Google Shape;26;g35d16020835_2_77"/>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Only">
  <p:cSld name="1_Title Only">
    <p:spTree>
      <p:nvGrpSpPr>
        <p:cNvPr id="27" name="Shape 27"/>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3"/>
        </a:solidFill>
      </p:bgPr>
    </p:bg>
    <p:spTree>
      <p:nvGrpSpPr>
        <p:cNvPr id="28" name="Shape 28"/>
        <p:cNvGrpSpPr/>
        <p:nvPr/>
      </p:nvGrpSpPr>
      <p:grpSpPr>
        <a:xfrm>
          <a:off x="0" y="0"/>
          <a:ext cx="0" cy="0"/>
          <a:chOff x="0" y="0"/>
          <a:chExt cx="0" cy="0"/>
        </a:xfrm>
      </p:grpSpPr>
      <p:sp>
        <p:nvSpPr>
          <p:cNvPr id="29" name="Google Shape;29;g35d16020835_2_65"/>
          <p:cNvSpPr/>
          <p:nvPr/>
        </p:nvSpPr>
        <p:spPr>
          <a:xfrm>
            <a:off x="0" y="64132"/>
            <a:ext cx="9144250" cy="5863987"/>
          </a:xfrm>
          <a:custGeom>
            <a:rect b="b" l="l" r="r" t="t"/>
            <a:pathLst>
              <a:path extrusionOk="0" h="175924" w="365770">
                <a:moveTo>
                  <a:pt x="0" y="0"/>
                </a:moveTo>
                <a:lnTo>
                  <a:pt x="365770" y="0"/>
                </a:lnTo>
                <a:lnTo>
                  <a:pt x="365760" y="70914"/>
                </a:lnTo>
                <a:lnTo>
                  <a:pt x="0" y="175924"/>
                </a:lnTo>
                <a:close/>
              </a:path>
            </a:pathLst>
          </a:custGeom>
          <a:solidFill>
            <a:schemeClr val="lt1"/>
          </a:solidFill>
          <a:ln>
            <a:noFill/>
          </a:ln>
        </p:spPr>
      </p:sp>
      <p:sp>
        <p:nvSpPr>
          <p:cNvPr id="30" name="Google Shape;30;g35d16020835_2_65"/>
          <p:cNvSpPr/>
          <p:nvPr/>
        </p:nvSpPr>
        <p:spPr>
          <a:xfrm>
            <a:off x="0" y="0"/>
            <a:ext cx="9144250" cy="5863987"/>
          </a:xfrm>
          <a:custGeom>
            <a:rect b="b" l="l" r="r" t="t"/>
            <a:pathLst>
              <a:path extrusionOk="0" h="175924" w="365770">
                <a:moveTo>
                  <a:pt x="0" y="0"/>
                </a:moveTo>
                <a:lnTo>
                  <a:pt x="365770" y="0"/>
                </a:lnTo>
                <a:lnTo>
                  <a:pt x="365760" y="70914"/>
                </a:lnTo>
                <a:lnTo>
                  <a:pt x="0" y="175924"/>
                </a:lnTo>
                <a:close/>
              </a:path>
            </a:pathLst>
          </a:custGeom>
          <a:solidFill>
            <a:schemeClr val="accent3"/>
          </a:solidFill>
          <a:ln>
            <a:noFill/>
          </a:ln>
        </p:spPr>
      </p:sp>
      <p:sp>
        <p:nvSpPr>
          <p:cNvPr id="31" name="Google Shape;31;g35d16020835_2_65"/>
          <p:cNvSpPr txBox="1"/>
          <p:nvPr>
            <p:ph type="title"/>
          </p:nvPr>
        </p:nvSpPr>
        <p:spPr>
          <a:xfrm>
            <a:off x="311700" y="719633"/>
            <a:ext cx="8520600" cy="17100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3600"/>
              <a:buNone/>
              <a:defRPr sz="3600"/>
            </a:lvl1pPr>
            <a:lvl2pPr lvl="1" algn="l">
              <a:lnSpc>
                <a:spcPct val="100000"/>
              </a:lnSpc>
              <a:spcBef>
                <a:spcPts val="0"/>
              </a:spcBef>
              <a:spcAft>
                <a:spcPts val="0"/>
              </a:spcAft>
              <a:buSzPts val="3600"/>
              <a:buNone/>
              <a:defRPr sz="3600"/>
            </a:lvl2pPr>
            <a:lvl3pPr lvl="2" algn="l">
              <a:lnSpc>
                <a:spcPct val="100000"/>
              </a:lnSpc>
              <a:spcBef>
                <a:spcPts val="0"/>
              </a:spcBef>
              <a:spcAft>
                <a:spcPts val="0"/>
              </a:spcAft>
              <a:buSzPts val="3600"/>
              <a:buNone/>
              <a:defRPr sz="3600"/>
            </a:lvl3pPr>
            <a:lvl4pPr lvl="3" algn="l">
              <a:lnSpc>
                <a:spcPct val="100000"/>
              </a:lnSpc>
              <a:spcBef>
                <a:spcPts val="0"/>
              </a:spcBef>
              <a:spcAft>
                <a:spcPts val="0"/>
              </a:spcAft>
              <a:buSzPts val="3600"/>
              <a:buNone/>
              <a:defRPr sz="3600"/>
            </a:lvl4pPr>
            <a:lvl5pPr lvl="4" algn="l">
              <a:lnSpc>
                <a:spcPct val="100000"/>
              </a:lnSpc>
              <a:spcBef>
                <a:spcPts val="0"/>
              </a:spcBef>
              <a:spcAft>
                <a:spcPts val="0"/>
              </a:spcAft>
              <a:buSzPts val="3600"/>
              <a:buNone/>
              <a:defRPr sz="3600"/>
            </a:lvl5pPr>
            <a:lvl6pPr lvl="5" algn="l">
              <a:lnSpc>
                <a:spcPct val="100000"/>
              </a:lnSpc>
              <a:spcBef>
                <a:spcPts val="0"/>
              </a:spcBef>
              <a:spcAft>
                <a:spcPts val="0"/>
              </a:spcAft>
              <a:buSzPts val="3600"/>
              <a:buNone/>
              <a:defRPr sz="3600"/>
            </a:lvl6pPr>
            <a:lvl7pPr lvl="6" algn="l">
              <a:lnSpc>
                <a:spcPct val="100000"/>
              </a:lnSpc>
              <a:spcBef>
                <a:spcPts val="0"/>
              </a:spcBef>
              <a:spcAft>
                <a:spcPts val="0"/>
              </a:spcAft>
              <a:buSzPts val="3600"/>
              <a:buNone/>
              <a:defRPr sz="3600"/>
            </a:lvl7pPr>
            <a:lvl8pPr lvl="7" algn="l">
              <a:lnSpc>
                <a:spcPct val="100000"/>
              </a:lnSpc>
              <a:spcBef>
                <a:spcPts val="0"/>
              </a:spcBef>
              <a:spcAft>
                <a:spcPts val="0"/>
              </a:spcAft>
              <a:buSzPts val="3600"/>
              <a:buNone/>
              <a:defRPr sz="3600"/>
            </a:lvl8pPr>
            <a:lvl9pPr lvl="8" algn="l">
              <a:lnSpc>
                <a:spcPct val="100000"/>
              </a:lnSpc>
              <a:spcBef>
                <a:spcPts val="0"/>
              </a:spcBef>
              <a:spcAft>
                <a:spcPts val="0"/>
              </a:spcAft>
              <a:buSzPts val="3600"/>
              <a:buNone/>
              <a:defRPr sz="3600"/>
            </a:lvl9pPr>
          </a:lstStyle>
          <a:p/>
        </p:txBody>
      </p:sp>
      <p:sp>
        <p:nvSpPr>
          <p:cNvPr id="32" name="Google Shape;32;g35d16020835_2_65"/>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33" name="Shape 33"/>
        <p:cNvGrpSpPr/>
        <p:nvPr/>
      </p:nvGrpSpPr>
      <p:grpSpPr>
        <a:xfrm>
          <a:off x="0" y="0"/>
          <a:ext cx="0" cy="0"/>
          <a:chOff x="0" y="0"/>
          <a:chExt cx="0" cy="0"/>
        </a:xfrm>
      </p:grpSpPr>
      <p:sp>
        <p:nvSpPr>
          <p:cNvPr id="34" name="Google Shape;34;g35d16020835_2_70"/>
          <p:cNvSpPr/>
          <p:nvPr/>
        </p:nvSpPr>
        <p:spPr>
          <a:xfrm>
            <a:off x="0" y="0"/>
            <a:ext cx="4314000" cy="68580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 name="Google Shape;35;g35d16020835_2_70"/>
          <p:cNvSpPr/>
          <p:nvPr/>
        </p:nvSpPr>
        <p:spPr>
          <a:xfrm>
            <a:off x="0" y="58833"/>
            <a:ext cx="4313625" cy="5865687"/>
          </a:xfrm>
          <a:custGeom>
            <a:rect b="b" l="l" r="r" t="t"/>
            <a:pathLst>
              <a:path extrusionOk="0" h="175975" w="172545">
                <a:moveTo>
                  <a:pt x="0" y="157"/>
                </a:moveTo>
                <a:lnTo>
                  <a:pt x="172419" y="0"/>
                </a:lnTo>
                <a:lnTo>
                  <a:pt x="172545" y="126541"/>
                </a:lnTo>
                <a:lnTo>
                  <a:pt x="0" y="175975"/>
                </a:lnTo>
                <a:close/>
              </a:path>
            </a:pathLst>
          </a:custGeom>
          <a:solidFill>
            <a:schemeClr val="accent2"/>
          </a:solidFill>
          <a:ln>
            <a:noFill/>
          </a:ln>
        </p:spPr>
      </p:sp>
      <p:sp>
        <p:nvSpPr>
          <p:cNvPr id="36" name="Google Shape;36;g35d16020835_2_70"/>
          <p:cNvSpPr/>
          <p:nvPr/>
        </p:nvSpPr>
        <p:spPr>
          <a:xfrm>
            <a:off x="-125" y="0"/>
            <a:ext cx="4316900" cy="5860653"/>
          </a:xfrm>
          <a:custGeom>
            <a:rect b="b" l="l" r="r" t="t"/>
            <a:pathLst>
              <a:path extrusionOk="0" h="175824" w="172676">
                <a:moveTo>
                  <a:pt x="0" y="6"/>
                </a:moveTo>
                <a:lnTo>
                  <a:pt x="172676" y="0"/>
                </a:lnTo>
                <a:lnTo>
                  <a:pt x="172562" y="126442"/>
                </a:lnTo>
                <a:lnTo>
                  <a:pt x="0" y="175824"/>
                </a:lnTo>
                <a:close/>
              </a:path>
            </a:pathLst>
          </a:custGeom>
          <a:solidFill>
            <a:schemeClr val="dk1"/>
          </a:solidFill>
          <a:ln>
            <a:noFill/>
          </a:ln>
        </p:spPr>
      </p:sp>
      <p:sp>
        <p:nvSpPr>
          <p:cNvPr id="37" name="Google Shape;37;g35d16020835_2_70"/>
          <p:cNvSpPr txBox="1"/>
          <p:nvPr>
            <p:ph type="title"/>
          </p:nvPr>
        </p:nvSpPr>
        <p:spPr>
          <a:xfrm>
            <a:off x="311725" y="667900"/>
            <a:ext cx="3706500" cy="33453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lt1"/>
              </a:buClr>
              <a:buSzPts val="2800"/>
              <a:buNone/>
              <a:defRPr>
                <a:solidFill>
                  <a:schemeClr val="lt1"/>
                </a:solidFill>
              </a:defRPr>
            </a:lvl1pPr>
            <a:lvl2pPr lvl="1" algn="l">
              <a:lnSpc>
                <a:spcPct val="100000"/>
              </a:lnSpc>
              <a:spcBef>
                <a:spcPts val="0"/>
              </a:spcBef>
              <a:spcAft>
                <a:spcPts val="0"/>
              </a:spcAft>
              <a:buClr>
                <a:schemeClr val="lt1"/>
              </a:buClr>
              <a:buSzPts val="2800"/>
              <a:buNone/>
              <a:defRPr>
                <a:solidFill>
                  <a:schemeClr val="lt1"/>
                </a:solidFill>
              </a:defRPr>
            </a:lvl2pPr>
            <a:lvl3pPr lvl="2" algn="l">
              <a:lnSpc>
                <a:spcPct val="100000"/>
              </a:lnSpc>
              <a:spcBef>
                <a:spcPts val="0"/>
              </a:spcBef>
              <a:spcAft>
                <a:spcPts val="0"/>
              </a:spcAft>
              <a:buClr>
                <a:schemeClr val="lt1"/>
              </a:buClr>
              <a:buSzPts val="2800"/>
              <a:buNone/>
              <a:defRPr>
                <a:solidFill>
                  <a:schemeClr val="lt1"/>
                </a:solidFill>
              </a:defRPr>
            </a:lvl3pPr>
            <a:lvl4pPr lvl="3" algn="l">
              <a:lnSpc>
                <a:spcPct val="100000"/>
              </a:lnSpc>
              <a:spcBef>
                <a:spcPts val="0"/>
              </a:spcBef>
              <a:spcAft>
                <a:spcPts val="0"/>
              </a:spcAft>
              <a:buClr>
                <a:schemeClr val="lt1"/>
              </a:buClr>
              <a:buSzPts val="2800"/>
              <a:buNone/>
              <a:defRPr>
                <a:solidFill>
                  <a:schemeClr val="lt1"/>
                </a:solidFill>
              </a:defRPr>
            </a:lvl4pPr>
            <a:lvl5pPr lvl="4" algn="l">
              <a:lnSpc>
                <a:spcPct val="100000"/>
              </a:lnSpc>
              <a:spcBef>
                <a:spcPts val="0"/>
              </a:spcBef>
              <a:spcAft>
                <a:spcPts val="0"/>
              </a:spcAft>
              <a:buClr>
                <a:schemeClr val="lt1"/>
              </a:buClr>
              <a:buSzPts val="2800"/>
              <a:buNone/>
              <a:defRPr>
                <a:solidFill>
                  <a:schemeClr val="lt1"/>
                </a:solidFill>
              </a:defRPr>
            </a:lvl5pPr>
            <a:lvl6pPr lvl="5" algn="l">
              <a:lnSpc>
                <a:spcPct val="100000"/>
              </a:lnSpc>
              <a:spcBef>
                <a:spcPts val="0"/>
              </a:spcBef>
              <a:spcAft>
                <a:spcPts val="0"/>
              </a:spcAft>
              <a:buClr>
                <a:schemeClr val="lt1"/>
              </a:buClr>
              <a:buSzPts val="2800"/>
              <a:buNone/>
              <a:defRPr>
                <a:solidFill>
                  <a:schemeClr val="lt1"/>
                </a:solidFill>
              </a:defRPr>
            </a:lvl6pPr>
            <a:lvl7pPr lvl="6" algn="l">
              <a:lnSpc>
                <a:spcPct val="100000"/>
              </a:lnSpc>
              <a:spcBef>
                <a:spcPts val="0"/>
              </a:spcBef>
              <a:spcAft>
                <a:spcPts val="0"/>
              </a:spcAft>
              <a:buClr>
                <a:schemeClr val="lt1"/>
              </a:buClr>
              <a:buSzPts val="2800"/>
              <a:buNone/>
              <a:defRPr>
                <a:solidFill>
                  <a:schemeClr val="lt1"/>
                </a:solidFill>
              </a:defRPr>
            </a:lvl7pPr>
            <a:lvl8pPr lvl="7" algn="l">
              <a:lnSpc>
                <a:spcPct val="100000"/>
              </a:lnSpc>
              <a:spcBef>
                <a:spcPts val="0"/>
              </a:spcBef>
              <a:spcAft>
                <a:spcPts val="0"/>
              </a:spcAft>
              <a:buClr>
                <a:schemeClr val="lt1"/>
              </a:buClr>
              <a:buSzPts val="2800"/>
              <a:buNone/>
              <a:defRPr>
                <a:solidFill>
                  <a:schemeClr val="lt1"/>
                </a:solidFill>
              </a:defRPr>
            </a:lvl8pPr>
            <a:lvl9pPr lvl="8" algn="l">
              <a:lnSpc>
                <a:spcPct val="100000"/>
              </a:lnSpc>
              <a:spcBef>
                <a:spcPts val="0"/>
              </a:spcBef>
              <a:spcAft>
                <a:spcPts val="0"/>
              </a:spcAft>
              <a:buClr>
                <a:schemeClr val="lt1"/>
              </a:buClr>
              <a:buSzPts val="2800"/>
              <a:buNone/>
              <a:defRPr>
                <a:solidFill>
                  <a:schemeClr val="lt1"/>
                </a:solidFill>
              </a:defRPr>
            </a:lvl9pPr>
          </a:lstStyle>
          <a:p/>
        </p:txBody>
      </p:sp>
      <p:sp>
        <p:nvSpPr>
          <p:cNvPr id="38" name="Google Shape;38;g35d16020835_2_70"/>
          <p:cNvSpPr txBox="1"/>
          <p:nvPr>
            <p:ph idx="1" type="body"/>
          </p:nvPr>
        </p:nvSpPr>
        <p:spPr>
          <a:xfrm>
            <a:off x="4644675" y="667900"/>
            <a:ext cx="4166400" cy="5464800"/>
          </a:xfrm>
          <a:prstGeom prst="rect">
            <a:avLst/>
          </a:prstGeom>
          <a:noFill/>
          <a:ln>
            <a:noFill/>
          </a:ln>
        </p:spPr>
        <p:txBody>
          <a:bodyPr anchorCtr="0" anchor="t" bIns="91425" lIns="91425" spcFirstLastPara="1" rIns="91425" wrap="square" tIns="91425">
            <a:normAutofit/>
          </a:bodyPr>
          <a:lstStyle>
            <a:lvl1pPr indent="-311150" lvl="0" marL="457200" algn="l">
              <a:lnSpc>
                <a:spcPct val="115000"/>
              </a:lnSpc>
              <a:spcBef>
                <a:spcPts val="0"/>
              </a:spcBef>
              <a:spcAft>
                <a:spcPts val="0"/>
              </a:spcAft>
              <a:buSzPts val="1300"/>
              <a:buChar char="●"/>
              <a:defRPr/>
            </a:lvl1pPr>
            <a:lvl2pPr indent="-298450" lvl="1" marL="914400" algn="l">
              <a:lnSpc>
                <a:spcPct val="115000"/>
              </a:lnSpc>
              <a:spcBef>
                <a:spcPts val="0"/>
              </a:spcBef>
              <a:spcAft>
                <a:spcPts val="0"/>
              </a:spcAft>
              <a:buSzPts val="1100"/>
              <a:buChar char="○"/>
              <a:defRPr/>
            </a:lvl2pPr>
            <a:lvl3pPr indent="-298450" lvl="2" marL="1371600" algn="l">
              <a:lnSpc>
                <a:spcPct val="115000"/>
              </a:lnSpc>
              <a:spcBef>
                <a:spcPts val="0"/>
              </a:spcBef>
              <a:spcAft>
                <a:spcPts val="0"/>
              </a:spcAft>
              <a:buSzPts val="1100"/>
              <a:buChar char="■"/>
              <a:defRPr/>
            </a:lvl3pPr>
            <a:lvl4pPr indent="-298450" lvl="3" marL="1828800" algn="l">
              <a:lnSpc>
                <a:spcPct val="115000"/>
              </a:lnSpc>
              <a:spcBef>
                <a:spcPts val="0"/>
              </a:spcBef>
              <a:spcAft>
                <a:spcPts val="0"/>
              </a:spcAft>
              <a:buSzPts val="1100"/>
              <a:buChar char="●"/>
              <a:defRPr/>
            </a:lvl4pPr>
            <a:lvl5pPr indent="-298450" lvl="4" marL="2286000" algn="l">
              <a:lnSpc>
                <a:spcPct val="115000"/>
              </a:lnSpc>
              <a:spcBef>
                <a:spcPts val="0"/>
              </a:spcBef>
              <a:spcAft>
                <a:spcPts val="0"/>
              </a:spcAft>
              <a:buSzPts val="1100"/>
              <a:buChar char="○"/>
              <a:defRPr/>
            </a:lvl5pPr>
            <a:lvl6pPr indent="-298450" lvl="5" marL="2743200" algn="l">
              <a:lnSpc>
                <a:spcPct val="115000"/>
              </a:lnSpc>
              <a:spcBef>
                <a:spcPts val="0"/>
              </a:spcBef>
              <a:spcAft>
                <a:spcPts val="0"/>
              </a:spcAft>
              <a:buSzPts val="1100"/>
              <a:buChar char="■"/>
              <a:defRPr/>
            </a:lvl6pPr>
            <a:lvl7pPr indent="-298450" lvl="6" marL="3200400" algn="l">
              <a:lnSpc>
                <a:spcPct val="115000"/>
              </a:lnSpc>
              <a:spcBef>
                <a:spcPts val="0"/>
              </a:spcBef>
              <a:spcAft>
                <a:spcPts val="0"/>
              </a:spcAft>
              <a:buSzPts val="1100"/>
              <a:buChar char="●"/>
              <a:defRPr/>
            </a:lvl7pPr>
            <a:lvl8pPr indent="-298450" lvl="7" marL="3657600" algn="l">
              <a:lnSpc>
                <a:spcPct val="115000"/>
              </a:lnSpc>
              <a:spcBef>
                <a:spcPts val="0"/>
              </a:spcBef>
              <a:spcAft>
                <a:spcPts val="0"/>
              </a:spcAft>
              <a:buSzPts val="1100"/>
              <a:buChar char="○"/>
              <a:defRPr/>
            </a:lvl8pPr>
            <a:lvl9pPr indent="-298450" lvl="8" marL="4114800" algn="l">
              <a:lnSpc>
                <a:spcPct val="115000"/>
              </a:lnSpc>
              <a:spcBef>
                <a:spcPts val="0"/>
              </a:spcBef>
              <a:spcAft>
                <a:spcPts val="0"/>
              </a:spcAft>
              <a:buSzPts val="1100"/>
              <a:buChar char="■"/>
              <a:defRPr/>
            </a:lvl9pPr>
          </a:lstStyle>
          <a:p/>
        </p:txBody>
      </p:sp>
      <p:sp>
        <p:nvSpPr>
          <p:cNvPr id="39" name="Google Shape;39;g35d16020835_2_70"/>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0" name="Shape 40"/>
        <p:cNvGrpSpPr/>
        <p:nvPr/>
      </p:nvGrpSpPr>
      <p:grpSpPr>
        <a:xfrm>
          <a:off x="0" y="0"/>
          <a:ext cx="0" cy="0"/>
          <a:chOff x="0" y="0"/>
          <a:chExt cx="0" cy="0"/>
        </a:xfrm>
      </p:grpSpPr>
      <p:sp>
        <p:nvSpPr>
          <p:cNvPr id="41" name="Google Shape;41;g35d16020835_2_83"/>
          <p:cNvSpPr/>
          <p:nvPr/>
        </p:nvSpPr>
        <p:spPr>
          <a:xfrm>
            <a:off x="0" y="0"/>
            <a:ext cx="9144000" cy="17028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 name="Google Shape;42;g35d16020835_2_83"/>
          <p:cNvSpPr txBox="1"/>
          <p:nvPr>
            <p:ph type="title"/>
          </p:nvPr>
        </p:nvSpPr>
        <p:spPr>
          <a:xfrm>
            <a:off x="311725" y="667900"/>
            <a:ext cx="8520600" cy="8316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lt1"/>
              </a:buClr>
              <a:buSzPts val="2800"/>
              <a:buNone/>
              <a:defRPr>
                <a:solidFill>
                  <a:schemeClr val="lt1"/>
                </a:solidFill>
              </a:defRPr>
            </a:lvl1pPr>
            <a:lvl2pPr lvl="1" algn="l">
              <a:lnSpc>
                <a:spcPct val="100000"/>
              </a:lnSpc>
              <a:spcBef>
                <a:spcPts val="0"/>
              </a:spcBef>
              <a:spcAft>
                <a:spcPts val="0"/>
              </a:spcAft>
              <a:buClr>
                <a:schemeClr val="lt1"/>
              </a:buClr>
              <a:buSzPts val="2800"/>
              <a:buNone/>
              <a:defRPr>
                <a:solidFill>
                  <a:schemeClr val="lt1"/>
                </a:solidFill>
              </a:defRPr>
            </a:lvl2pPr>
            <a:lvl3pPr lvl="2" algn="l">
              <a:lnSpc>
                <a:spcPct val="100000"/>
              </a:lnSpc>
              <a:spcBef>
                <a:spcPts val="0"/>
              </a:spcBef>
              <a:spcAft>
                <a:spcPts val="0"/>
              </a:spcAft>
              <a:buClr>
                <a:schemeClr val="lt1"/>
              </a:buClr>
              <a:buSzPts val="2800"/>
              <a:buNone/>
              <a:defRPr>
                <a:solidFill>
                  <a:schemeClr val="lt1"/>
                </a:solidFill>
              </a:defRPr>
            </a:lvl3pPr>
            <a:lvl4pPr lvl="3" algn="l">
              <a:lnSpc>
                <a:spcPct val="100000"/>
              </a:lnSpc>
              <a:spcBef>
                <a:spcPts val="0"/>
              </a:spcBef>
              <a:spcAft>
                <a:spcPts val="0"/>
              </a:spcAft>
              <a:buClr>
                <a:schemeClr val="lt1"/>
              </a:buClr>
              <a:buSzPts val="2800"/>
              <a:buNone/>
              <a:defRPr>
                <a:solidFill>
                  <a:schemeClr val="lt1"/>
                </a:solidFill>
              </a:defRPr>
            </a:lvl4pPr>
            <a:lvl5pPr lvl="4" algn="l">
              <a:lnSpc>
                <a:spcPct val="100000"/>
              </a:lnSpc>
              <a:spcBef>
                <a:spcPts val="0"/>
              </a:spcBef>
              <a:spcAft>
                <a:spcPts val="0"/>
              </a:spcAft>
              <a:buClr>
                <a:schemeClr val="lt1"/>
              </a:buClr>
              <a:buSzPts val="2800"/>
              <a:buNone/>
              <a:defRPr>
                <a:solidFill>
                  <a:schemeClr val="lt1"/>
                </a:solidFill>
              </a:defRPr>
            </a:lvl5pPr>
            <a:lvl6pPr lvl="5" algn="l">
              <a:lnSpc>
                <a:spcPct val="100000"/>
              </a:lnSpc>
              <a:spcBef>
                <a:spcPts val="0"/>
              </a:spcBef>
              <a:spcAft>
                <a:spcPts val="0"/>
              </a:spcAft>
              <a:buClr>
                <a:schemeClr val="lt1"/>
              </a:buClr>
              <a:buSzPts val="2800"/>
              <a:buNone/>
              <a:defRPr>
                <a:solidFill>
                  <a:schemeClr val="lt1"/>
                </a:solidFill>
              </a:defRPr>
            </a:lvl6pPr>
            <a:lvl7pPr lvl="6" algn="l">
              <a:lnSpc>
                <a:spcPct val="100000"/>
              </a:lnSpc>
              <a:spcBef>
                <a:spcPts val="0"/>
              </a:spcBef>
              <a:spcAft>
                <a:spcPts val="0"/>
              </a:spcAft>
              <a:buClr>
                <a:schemeClr val="lt1"/>
              </a:buClr>
              <a:buSzPts val="2800"/>
              <a:buNone/>
              <a:defRPr>
                <a:solidFill>
                  <a:schemeClr val="lt1"/>
                </a:solidFill>
              </a:defRPr>
            </a:lvl7pPr>
            <a:lvl8pPr lvl="7" algn="l">
              <a:lnSpc>
                <a:spcPct val="100000"/>
              </a:lnSpc>
              <a:spcBef>
                <a:spcPts val="0"/>
              </a:spcBef>
              <a:spcAft>
                <a:spcPts val="0"/>
              </a:spcAft>
              <a:buClr>
                <a:schemeClr val="lt1"/>
              </a:buClr>
              <a:buSzPts val="2800"/>
              <a:buNone/>
              <a:defRPr>
                <a:solidFill>
                  <a:schemeClr val="lt1"/>
                </a:solidFill>
              </a:defRPr>
            </a:lvl8pPr>
            <a:lvl9pPr lvl="8" algn="l">
              <a:lnSpc>
                <a:spcPct val="100000"/>
              </a:lnSpc>
              <a:spcBef>
                <a:spcPts val="0"/>
              </a:spcBef>
              <a:spcAft>
                <a:spcPts val="0"/>
              </a:spcAft>
              <a:buClr>
                <a:schemeClr val="lt1"/>
              </a:buClr>
              <a:buSzPts val="2800"/>
              <a:buNone/>
              <a:defRPr>
                <a:solidFill>
                  <a:schemeClr val="lt1"/>
                </a:solidFill>
              </a:defRPr>
            </a:lvl9pPr>
          </a:lstStyle>
          <a:p/>
        </p:txBody>
      </p:sp>
      <p:sp>
        <p:nvSpPr>
          <p:cNvPr id="43" name="Google Shape;43;g35d16020835_2_83"/>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4" name="Shape 44"/>
        <p:cNvGrpSpPr/>
        <p:nvPr/>
      </p:nvGrpSpPr>
      <p:grpSpPr>
        <a:xfrm>
          <a:off x="0" y="0"/>
          <a:ext cx="0" cy="0"/>
          <a:chOff x="0" y="0"/>
          <a:chExt cx="0" cy="0"/>
        </a:xfrm>
      </p:grpSpPr>
      <p:sp>
        <p:nvSpPr>
          <p:cNvPr id="45" name="Google Shape;45;g35d16020835_2_87"/>
          <p:cNvSpPr/>
          <p:nvPr/>
        </p:nvSpPr>
        <p:spPr>
          <a:xfrm>
            <a:off x="0" y="0"/>
            <a:ext cx="3764400" cy="68580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 name="Google Shape;46;g35d16020835_2_87"/>
          <p:cNvSpPr txBox="1"/>
          <p:nvPr>
            <p:ph type="title"/>
          </p:nvPr>
        </p:nvSpPr>
        <p:spPr>
          <a:xfrm>
            <a:off x="311725" y="667900"/>
            <a:ext cx="3127500" cy="2438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lt1"/>
              </a:buClr>
              <a:buSzPts val="2800"/>
              <a:buNone/>
              <a:defRPr>
                <a:solidFill>
                  <a:schemeClr val="lt1"/>
                </a:solidFill>
              </a:defRPr>
            </a:lvl1pPr>
            <a:lvl2pPr lvl="1" algn="l">
              <a:lnSpc>
                <a:spcPct val="100000"/>
              </a:lnSpc>
              <a:spcBef>
                <a:spcPts val="0"/>
              </a:spcBef>
              <a:spcAft>
                <a:spcPts val="0"/>
              </a:spcAft>
              <a:buClr>
                <a:schemeClr val="lt1"/>
              </a:buClr>
              <a:buSzPts val="2800"/>
              <a:buNone/>
              <a:defRPr>
                <a:solidFill>
                  <a:schemeClr val="lt1"/>
                </a:solidFill>
              </a:defRPr>
            </a:lvl2pPr>
            <a:lvl3pPr lvl="2" algn="l">
              <a:lnSpc>
                <a:spcPct val="100000"/>
              </a:lnSpc>
              <a:spcBef>
                <a:spcPts val="0"/>
              </a:spcBef>
              <a:spcAft>
                <a:spcPts val="0"/>
              </a:spcAft>
              <a:buClr>
                <a:schemeClr val="lt1"/>
              </a:buClr>
              <a:buSzPts val="2800"/>
              <a:buNone/>
              <a:defRPr>
                <a:solidFill>
                  <a:schemeClr val="lt1"/>
                </a:solidFill>
              </a:defRPr>
            </a:lvl3pPr>
            <a:lvl4pPr lvl="3" algn="l">
              <a:lnSpc>
                <a:spcPct val="100000"/>
              </a:lnSpc>
              <a:spcBef>
                <a:spcPts val="0"/>
              </a:spcBef>
              <a:spcAft>
                <a:spcPts val="0"/>
              </a:spcAft>
              <a:buClr>
                <a:schemeClr val="lt1"/>
              </a:buClr>
              <a:buSzPts val="2800"/>
              <a:buNone/>
              <a:defRPr>
                <a:solidFill>
                  <a:schemeClr val="lt1"/>
                </a:solidFill>
              </a:defRPr>
            </a:lvl4pPr>
            <a:lvl5pPr lvl="4" algn="l">
              <a:lnSpc>
                <a:spcPct val="100000"/>
              </a:lnSpc>
              <a:spcBef>
                <a:spcPts val="0"/>
              </a:spcBef>
              <a:spcAft>
                <a:spcPts val="0"/>
              </a:spcAft>
              <a:buClr>
                <a:schemeClr val="lt1"/>
              </a:buClr>
              <a:buSzPts val="2800"/>
              <a:buNone/>
              <a:defRPr>
                <a:solidFill>
                  <a:schemeClr val="lt1"/>
                </a:solidFill>
              </a:defRPr>
            </a:lvl5pPr>
            <a:lvl6pPr lvl="5" algn="l">
              <a:lnSpc>
                <a:spcPct val="100000"/>
              </a:lnSpc>
              <a:spcBef>
                <a:spcPts val="0"/>
              </a:spcBef>
              <a:spcAft>
                <a:spcPts val="0"/>
              </a:spcAft>
              <a:buClr>
                <a:schemeClr val="lt1"/>
              </a:buClr>
              <a:buSzPts val="2800"/>
              <a:buNone/>
              <a:defRPr>
                <a:solidFill>
                  <a:schemeClr val="lt1"/>
                </a:solidFill>
              </a:defRPr>
            </a:lvl6pPr>
            <a:lvl7pPr lvl="6" algn="l">
              <a:lnSpc>
                <a:spcPct val="100000"/>
              </a:lnSpc>
              <a:spcBef>
                <a:spcPts val="0"/>
              </a:spcBef>
              <a:spcAft>
                <a:spcPts val="0"/>
              </a:spcAft>
              <a:buClr>
                <a:schemeClr val="lt1"/>
              </a:buClr>
              <a:buSzPts val="2800"/>
              <a:buNone/>
              <a:defRPr>
                <a:solidFill>
                  <a:schemeClr val="lt1"/>
                </a:solidFill>
              </a:defRPr>
            </a:lvl7pPr>
            <a:lvl8pPr lvl="7" algn="l">
              <a:lnSpc>
                <a:spcPct val="100000"/>
              </a:lnSpc>
              <a:spcBef>
                <a:spcPts val="0"/>
              </a:spcBef>
              <a:spcAft>
                <a:spcPts val="0"/>
              </a:spcAft>
              <a:buClr>
                <a:schemeClr val="lt1"/>
              </a:buClr>
              <a:buSzPts val="2800"/>
              <a:buNone/>
              <a:defRPr>
                <a:solidFill>
                  <a:schemeClr val="lt1"/>
                </a:solidFill>
              </a:defRPr>
            </a:lvl8pPr>
            <a:lvl9pPr lvl="8" algn="l">
              <a:lnSpc>
                <a:spcPct val="100000"/>
              </a:lnSpc>
              <a:spcBef>
                <a:spcPts val="0"/>
              </a:spcBef>
              <a:spcAft>
                <a:spcPts val="0"/>
              </a:spcAft>
              <a:buClr>
                <a:schemeClr val="lt1"/>
              </a:buClr>
              <a:buSzPts val="2800"/>
              <a:buNone/>
              <a:defRPr>
                <a:solidFill>
                  <a:schemeClr val="lt1"/>
                </a:solidFill>
              </a:defRPr>
            </a:lvl9pPr>
          </a:lstStyle>
          <a:p/>
        </p:txBody>
      </p:sp>
      <p:sp>
        <p:nvSpPr>
          <p:cNvPr id="47" name="Google Shape;47;g35d16020835_2_87"/>
          <p:cNvSpPr txBox="1"/>
          <p:nvPr>
            <p:ph idx="1" type="body"/>
          </p:nvPr>
        </p:nvSpPr>
        <p:spPr>
          <a:xfrm>
            <a:off x="311700" y="3187533"/>
            <a:ext cx="3127500" cy="3063900"/>
          </a:xfrm>
          <a:prstGeom prst="rect">
            <a:avLst/>
          </a:prstGeom>
          <a:noFill/>
          <a:ln>
            <a:noFill/>
          </a:ln>
        </p:spPr>
        <p:txBody>
          <a:bodyPr anchorCtr="0" anchor="t" bIns="91425" lIns="91425" spcFirstLastPara="1" rIns="91425" wrap="square" tIns="91425">
            <a:normAutofit/>
          </a:bodyPr>
          <a:lstStyle>
            <a:lvl1pPr indent="-311150" lvl="0" marL="457200" algn="l">
              <a:lnSpc>
                <a:spcPct val="115000"/>
              </a:lnSpc>
              <a:spcBef>
                <a:spcPts val="0"/>
              </a:spcBef>
              <a:spcAft>
                <a:spcPts val="0"/>
              </a:spcAft>
              <a:buClr>
                <a:schemeClr val="accent2"/>
              </a:buClr>
              <a:buSzPts val="1300"/>
              <a:buChar char="●"/>
              <a:defRPr>
                <a:solidFill>
                  <a:schemeClr val="accent2"/>
                </a:solidFill>
              </a:defRPr>
            </a:lvl1pPr>
            <a:lvl2pPr indent="-298450" lvl="1" marL="914400" algn="l">
              <a:lnSpc>
                <a:spcPct val="115000"/>
              </a:lnSpc>
              <a:spcBef>
                <a:spcPts val="0"/>
              </a:spcBef>
              <a:spcAft>
                <a:spcPts val="0"/>
              </a:spcAft>
              <a:buClr>
                <a:schemeClr val="accent2"/>
              </a:buClr>
              <a:buSzPts val="1100"/>
              <a:buChar char="○"/>
              <a:defRPr>
                <a:solidFill>
                  <a:schemeClr val="accent2"/>
                </a:solidFill>
              </a:defRPr>
            </a:lvl2pPr>
            <a:lvl3pPr indent="-298450" lvl="2" marL="1371600" algn="l">
              <a:lnSpc>
                <a:spcPct val="115000"/>
              </a:lnSpc>
              <a:spcBef>
                <a:spcPts val="0"/>
              </a:spcBef>
              <a:spcAft>
                <a:spcPts val="0"/>
              </a:spcAft>
              <a:buClr>
                <a:schemeClr val="accent2"/>
              </a:buClr>
              <a:buSzPts val="1100"/>
              <a:buChar char="■"/>
              <a:defRPr>
                <a:solidFill>
                  <a:schemeClr val="accent2"/>
                </a:solidFill>
              </a:defRPr>
            </a:lvl3pPr>
            <a:lvl4pPr indent="-298450" lvl="3" marL="1828800" algn="l">
              <a:lnSpc>
                <a:spcPct val="115000"/>
              </a:lnSpc>
              <a:spcBef>
                <a:spcPts val="0"/>
              </a:spcBef>
              <a:spcAft>
                <a:spcPts val="0"/>
              </a:spcAft>
              <a:buClr>
                <a:schemeClr val="accent2"/>
              </a:buClr>
              <a:buSzPts val="1100"/>
              <a:buChar char="●"/>
              <a:defRPr>
                <a:solidFill>
                  <a:schemeClr val="accent2"/>
                </a:solidFill>
              </a:defRPr>
            </a:lvl4pPr>
            <a:lvl5pPr indent="-298450" lvl="4" marL="2286000" algn="l">
              <a:lnSpc>
                <a:spcPct val="115000"/>
              </a:lnSpc>
              <a:spcBef>
                <a:spcPts val="0"/>
              </a:spcBef>
              <a:spcAft>
                <a:spcPts val="0"/>
              </a:spcAft>
              <a:buClr>
                <a:schemeClr val="accent2"/>
              </a:buClr>
              <a:buSzPts val="1100"/>
              <a:buChar char="○"/>
              <a:defRPr>
                <a:solidFill>
                  <a:schemeClr val="accent2"/>
                </a:solidFill>
              </a:defRPr>
            </a:lvl5pPr>
            <a:lvl6pPr indent="-298450" lvl="5" marL="2743200" algn="l">
              <a:lnSpc>
                <a:spcPct val="115000"/>
              </a:lnSpc>
              <a:spcBef>
                <a:spcPts val="0"/>
              </a:spcBef>
              <a:spcAft>
                <a:spcPts val="0"/>
              </a:spcAft>
              <a:buClr>
                <a:schemeClr val="accent2"/>
              </a:buClr>
              <a:buSzPts val="1100"/>
              <a:buChar char="■"/>
              <a:defRPr>
                <a:solidFill>
                  <a:schemeClr val="accent2"/>
                </a:solidFill>
              </a:defRPr>
            </a:lvl6pPr>
            <a:lvl7pPr indent="-298450" lvl="6" marL="3200400" algn="l">
              <a:lnSpc>
                <a:spcPct val="115000"/>
              </a:lnSpc>
              <a:spcBef>
                <a:spcPts val="0"/>
              </a:spcBef>
              <a:spcAft>
                <a:spcPts val="0"/>
              </a:spcAft>
              <a:buClr>
                <a:schemeClr val="accent2"/>
              </a:buClr>
              <a:buSzPts val="1100"/>
              <a:buChar char="●"/>
              <a:defRPr>
                <a:solidFill>
                  <a:schemeClr val="accent2"/>
                </a:solidFill>
              </a:defRPr>
            </a:lvl7pPr>
            <a:lvl8pPr indent="-298450" lvl="7" marL="3657600" algn="l">
              <a:lnSpc>
                <a:spcPct val="115000"/>
              </a:lnSpc>
              <a:spcBef>
                <a:spcPts val="0"/>
              </a:spcBef>
              <a:spcAft>
                <a:spcPts val="0"/>
              </a:spcAft>
              <a:buClr>
                <a:schemeClr val="accent2"/>
              </a:buClr>
              <a:buSzPts val="1100"/>
              <a:buChar char="○"/>
              <a:defRPr>
                <a:solidFill>
                  <a:schemeClr val="accent2"/>
                </a:solidFill>
              </a:defRPr>
            </a:lvl8pPr>
            <a:lvl9pPr indent="-298450" lvl="8" marL="4114800" algn="l">
              <a:lnSpc>
                <a:spcPct val="115000"/>
              </a:lnSpc>
              <a:spcBef>
                <a:spcPts val="0"/>
              </a:spcBef>
              <a:spcAft>
                <a:spcPts val="0"/>
              </a:spcAft>
              <a:buClr>
                <a:schemeClr val="accent2"/>
              </a:buClr>
              <a:buSzPts val="1100"/>
              <a:buChar char="■"/>
              <a:defRPr>
                <a:solidFill>
                  <a:schemeClr val="accent2"/>
                </a:solidFill>
              </a:defRPr>
            </a:lvl9pPr>
          </a:lstStyle>
          <a:p/>
        </p:txBody>
      </p:sp>
      <p:sp>
        <p:nvSpPr>
          <p:cNvPr id="48" name="Google Shape;48;g35d16020835_2_87"/>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49" name="Shape 49"/>
        <p:cNvGrpSpPr/>
        <p:nvPr/>
      </p:nvGrpSpPr>
      <p:grpSpPr>
        <a:xfrm>
          <a:off x="0" y="0"/>
          <a:ext cx="0" cy="0"/>
          <a:chOff x="0" y="0"/>
          <a:chExt cx="0" cy="0"/>
        </a:xfrm>
      </p:grpSpPr>
      <p:sp>
        <p:nvSpPr>
          <p:cNvPr id="50" name="Google Shape;50;g35d16020835_2_92"/>
          <p:cNvSpPr txBox="1"/>
          <p:nvPr>
            <p:ph type="title"/>
          </p:nvPr>
        </p:nvSpPr>
        <p:spPr>
          <a:xfrm>
            <a:off x="311675" y="1064800"/>
            <a:ext cx="6247800" cy="47283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3600"/>
              <a:buNone/>
              <a:defRPr sz="3600"/>
            </a:lvl1pPr>
            <a:lvl2pPr lvl="1" algn="l">
              <a:lnSpc>
                <a:spcPct val="100000"/>
              </a:lnSpc>
              <a:spcBef>
                <a:spcPts val="0"/>
              </a:spcBef>
              <a:spcAft>
                <a:spcPts val="0"/>
              </a:spcAft>
              <a:buSzPts val="3600"/>
              <a:buNone/>
              <a:defRPr sz="3600"/>
            </a:lvl2pPr>
            <a:lvl3pPr lvl="2" algn="l">
              <a:lnSpc>
                <a:spcPct val="100000"/>
              </a:lnSpc>
              <a:spcBef>
                <a:spcPts val="0"/>
              </a:spcBef>
              <a:spcAft>
                <a:spcPts val="0"/>
              </a:spcAft>
              <a:buSzPts val="3600"/>
              <a:buNone/>
              <a:defRPr sz="3600"/>
            </a:lvl3pPr>
            <a:lvl4pPr lvl="3" algn="l">
              <a:lnSpc>
                <a:spcPct val="100000"/>
              </a:lnSpc>
              <a:spcBef>
                <a:spcPts val="0"/>
              </a:spcBef>
              <a:spcAft>
                <a:spcPts val="0"/>
              </a:spcAft>
              <a:buSzPts val="3600"/>
              <a:buNone/>
              <a:defRPr sz="3600"/>
            </a:lvl4pPr>
            <a:lvl5pPr lvl="4" algn="l">
              <a:lnSpc>
                <a:spcPct val="100000"/>
              </a:lnSpc>
              <a:spcBef>
                <a:spcPts val="0"/>
              </a:spcBef>
              <a:spcAft>
                <a:spcPts val="0"/>
              </a:spcAft>
              <a:buSzPts val="3600"/>
              <a:buNone/>
              <a:defRPr sz="3600"/>
            </a:lvl5pPr>
            <a:lvl6pPr lvl="5" algn="l">
              <a:lnSpc>
                <a:spcPct val="100000"/>
              </a:lnSpc>
              <a:spcBef>
                <a:spcPts val="0"/>
              </a:spcBef>
              <a:spcAft>
                <a:spcPts val="0"/>
              </a:spcAft>
              <a:buSzPts val="3600"/>
              <a:buNone/>
              <a:defRPr sz="3600"/>
            </a:lvl6pPr>
            <a:lvl7pPr lvl="6" algn="l">
              <a:lnSpc>
                <a:spcPct val="100000"/>
              </a:lnSpc>
              <a:spcBef>
                <a:spcPts val="0"/>
              </a:spcBef>
              <a:spcAft>
                <a:spcPts val="0"/>
              </a:spcAft>
              <a:buSzPts val="3600"/>
              <a:buNone/>
              <a:defRPr sz="3600"/>
            </a:lvl7pPr>
            <a:lvl8pPr lvl="7" algn="l">
              <a:lnSpc>
                <a:spcPct val="100000"/>
              </a:lnSpc>
              <a:spcBef>
                <a:spcPts val="0"/>
              </a:spcBef>
              <a:spcAft>
                <a:spcPts val="0"/>
              </a:spcAft>
              <a:buSzPts val="3600"/>
              <a:buNone/>
              <a:defRPr sz="3600"/>
            </a:lvl8pPr>
            <a:lvl9pPr lvl="8" algn="l">
              <a:lnSpc>
                <a:spcPct val="100000"/>
              </a:lnSpc>
              <a:spcBef>
                <a:spcPts val="0"/>
              </a:spcBef>
              <a:spcAft>
                <a:spcPts val="0"/>
              </a:spcAft>
              <a:buSzPts val="3600"/>
              <a:buNone/>
              <a:defRPr sz="3600"/>
            </a:lvl9pPr>
          </a:lstStyle>
          <a:p/>
        </p:txBody>
      </p:sp>
      <p:sp>
        <p:nvSpPr>
          <p:cNvPr id="51" name="Google Shape;51;g35d16020835_2_92"/>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paradigm">
    <p:bg>
      <p:bgPr>
        <a:solidFill>
          <a:schemeClr val="lt1"/>
        </a:solidFill>
      </p:bgPr>
    </p:bg>
    <p:spTree>
      <p:nvGrpSpPr>
        <p:cNvPr id="6" name="Shape 6"/>
        <p:cNvGrpSpPr/>
        <p:nvPr/>
      </p:nvGrpSpPr>
      <p:grpSpPr>
        <a:xfrm>
          <a:off x="0" y="0"/>
          <a:ext cx="0" cy="0"/>
          <a:chOff x="0" y="0"/>
          <a:chExt cx="0" cy="0"/>
        </a:xfrm>
      </p:grpSpPr>
      <p:sp>
        <p:nvSpPr>
          <p:cNvPr id="7" name="Google Shape;7;g35d16020835_2_56"/>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accent1"/>
              </a:buClr>
              <a:buSzPts val="2800"/>
              <a:buFont typeface="Merriweather"/>
              <a:buNone/>
              <a:defRPr b="0" i="0" sz="2800" u="none" cap="none" strike="noStrike">
                <a:solidFill>
                  <a:schemeClr val="accent1"/>
                </a:solidFill>
                <a:latin typeface="Merriweather"/>
                <a:ea typeface="Merriweather"/>
                <a:cs typeface="Merriweather"/>
                <a:sym typeface="Merriweather"/>
              </a:defRPr>
            </a:lvl1pPr>
            <a:lvl2pPr lvl="1" marR="0" rtl="0" algn="l">
              <a:lnSpc>
                <a:spcPct val="100000"/>
              </a:lnSpc>
              <a:spcBef>
                <a:spcPts val="0"/>
              </a:spcBef>
              <a:spcAft>
                <a:spcPts val="0"/>
              </a:spcAft>
              <a:buClr>
                <a:schemeClr val="accent1"/>
              </a:buClr>
              <a:buSzPts val="2800"/>
              <a:buFont typeface="Merriweather"/>
              <a:buNone/>
              <a:defRPr b="0" i="0" sz="2800" u="none" cap="none" strike="noStrike">
                <a:solidFill>
                  <a:schemeClr val="accent1"/>
                </a:solidFill>
                <a:latin typeface="Merriweather"/>
                <a:ea typeface="Merriweather"/>
                <a:cs typeface="Merriweather"/>
                <a:sym typeface="Merriweather"/>
              </a:defRPr>
            </a:lvl2pPr>
            <a:lvl3pPr lvl="2" marR="0" rtl="0" algn="l">
              <a:lnSpc>
                <a:spcPct val="100000"/>
              </a:lnSpc>
              <a:spcBef>
                <a:spcPts val="0"/>
              </a:spcBef>
              <a:spcAft>
                <a:spcPts val="0"/>
              </a:spcAft>
              <a:buClr>
                <a:schemeClr val="accent1"/>
              </a:buClr>
              <a:buSzPts val="2800"/>
              <a:buFont typeface="Merriweather"/>
              <a:buNone/>
              <a:defRPr b="0" i="0" sz="2800" u="none" cap="none" strike="noStrike">
                <a:solidFill>
                  <a:schemeClr val="accent1"/>
                </a:solidFill>
                <a:latin typeface="Merriweather"/>
                <a:ea typeface="Merriweather"/>
                <a:cs typeface="Merriweather"/>
                <a:sym typeface="Merriweather"/>
              </a:defRPr>
            </a:lvl3pPr>
            <a:lvl4pPr lvl="3" marR="0" rtl="0" algn="l">
              <a:lnSpc>
                <a:spcPct val="100000"/>
              </a:lnSpc>
              <a:spcBef>
                <a:spcPts val="0"/>
              </a:spcBef>
              <a:spcAft>
                <a:spcPts val="0"/>
              </a:spcAft>
              <a:buClr>
                <a:schemeClr val="accent1"/>
              </a:buClr>
              <a:buSzPts val="2800"/>
              <a:buFont typeface="Merriweather"/>
              <a:buNone/>
              <a:defRPr b="0" i="0" sz="2800" u="none" cap="none" strike="noStrike">
                <a:solidFill>
                  <a:schemeClr val="accent1"/>
                </a:solidFill>
                <a:latin typeface="Merriweather"/>
                <a:ea typeface="Merriweather"/>
                <a:cs typeface="Merriweather"/>
                <a:sym typeface="Merriweather"/>
              </a:defRPr>
            </a:lvl4pPr>
            <a:lvl5pPr lvl="4" marR="0" rtl="0" algn="l">
              <a:lnSpc>
                <a:spcPct val="100000"/>
              </a:lnSpc>
              <a:spcBef>
                <a:spcPts val="0"/>
              </a:spcBef>
              <a:spcAft>
                <a:spcPts val="0"/>
              </a:spcAft>
              <a:buClr>
                <a:schemeClr val="accent1"/>
              </a:buClr>
              <a:buSzPts val="2800"/>
              <a:buFont typeface="Merriweather"/>
              <a:buNone/>
              <a:defRPr b="0" i="0" sz="2800" u="none" cap="none" strike="noStrike">
                <a:solidFill>
                  <a:schemeClr val="accent1"/>
                </a:solidFill>
                <a:latin typeface="Merriweather"/>
                <a:ea typeface="Merriweather"/>
                <a:cs typeface="Merriweather"/>
                <a:sym typeface="Merriweather"/>
              </a:defRPr>
            </a:lvl5pPr>
            <a:lvl6pPr lvl="5" marR="0" rtl="0" algn="l">
              <a:lnSpc>
                <a:spcPct val="100000"/>
              </a:lnSpc>
              <a:spcBef>
                <a:spcPts val="0"/>
              </a:spcBef>
              <a:spcAft>
                <a:spcPts val="0"/>
              </a:spcAft>
              <a:buClr>
                <a:schemeClr val="accent1"/>
              </a:buClr>
              <a:buSzPts val="2800"/>
              <a:buFont typeface="Merriweather"/>
              <a:buNone/>
              <a:defRPr b="0" i="0" sz="2800" u="none" cap="none" strike="noStrike">
                <a:solidFill>
                  <a:schemeClr val="accent1"/>
                </a:solidFill>
                <a:latin typeface="Merriweather"/>
                <a:ea typeface="Merriweather"/>
                <a:cs typeface="Merriweather"/>
                <a:sym typeface="Merriweather"/>
              </a:defRPr>
            </a:lvl6pPr>
            <a:lvl7pPr lvl="6" marR="0" rtl="0" algn="l">
              <a:lnSpc>
                <a:spcPct val="100000"/>
              </a:lnSpc>
              <a:spcBef>
                <a:spcPts val="0"/>
              </a:spcBef>
              <a:spcAft>
                <a:spcPts val="0"/>
              </a:spcAft>
              <a:buClr>
                <a:schemeClr val="accent1"/>
              </a:buClr>
              <a:buSzPts val="2800"/>
              <a:buFont typeface="Merriweather"/>
              <a:buNone/>
              <a:defRPr b="0" i="0" sz="2800" u="none" cap="none" strike="noStrike">
                <a:solidFill>
                  <a:schemeClr val="accent1"/>
                </a:solidFill>
                <a:latin typeface="Merriweather"/>
                <a:ea typeface="Merriweather"/>
                <a:cs typeface="Merriweather"/>
                <a:sym typeface="Merriweather"/>
              </a:defRPr>
            </a:lvl7pPr>
            <a:lvl8pPr lvl="7" marR="0" rtl="0" algn="l">
              <a:lnSpc>
                <a:spcPct val="100000"/>
              </a:lnSpc>
              <a:spcBef>
                <a:spcPts val="0"/>
              </a:spcBef>
              <a:spcAft>
                <a:spcPts val="0"/>
              </a:spcAft>
              <a:buClr>
                <a:schemeClr val="accent1"/>
              </a:buClr>
              <a:buSzPts val="2800"/>
              <a:buFont typeface="Merriweather"/>
              <a:buNone/>
              <a:defRPr b="0" i="0" sz="2800" u="none" cap="none" strike="noStrike">
                <a:solidFill>
                  <a:schemeClr val="accent1"/>
                </a:solidFill>
                <a:latin typeface="Merriweather"/>
                <a:ea typeface="Merriweather"/>
                <a:cs typeface="Merriweather"/>
                <a:sym typeface="Merriweather"/>
              </a:defRPr>
            </a:lvl8pPr>
            <a:lvl9pPr lvl="8" marR="0" rtl="0" algn="l">
              <a:lnSpc>
                <a:spcPct val="100000"/>
              </a:lnSpc>
              <a:spcBef>
                <a:spcPts val="0"/>
              </a:spcBef>
              <a:spcAft>
                <a:spcPts val="0"/>
              </a:spcAft>
              <a:buClr>
                <a:schemeClr val="accent1"/>
              </a:buClr>
              <a:buSzPts val="2800"/>
              <a:buFont typeface="Merriweather"/>
              <a:buNone/>
              <a:defRPr b="0" i="0" sz="2800" u="none" cap="none" strike="noStrike">
                <a:solidFill>
                  <a:schemeClr val="accent1"/>
                </a:solidFill>
                <a:latin typeface="Merriweather"/>
                <a:ea typeface="Merriweather"/>
                <a:cs typeface="Merriweather"/>
                <a:sym typeface="Merriweather"/>
              </a:defRPr>
            </a:lvl9pPr>
          </a:lstStyle>
          <a:p/>
        </p:txBody>
      </p:sp>
      <p:sp>
        <p:nvSpPr>
          <p:cNvPr id="8" name="Google Shape;8;g35d16020835_2_56"/>
          <p:cNvSpPr txBox="1"/>
          <p:nvPr>
            <p:ph idx="1" type="body"/>
          </p:nvPr>
        </p:nvSpPr>
        <p:spPr>
          <a:xfrm>
            <a:off x="311700" y="1536633"/>
            <a:ext cx="8520600" cy="4555200"/>
          </a:xfrm>
          <a:prstGeom prst="rect">
            <a:avLst/>
          </a:prstGeom>
          <a:noFill/>
          <a:ln>
            <a:noFill/>
          </a:ln>
        </p:spPr>
        <p:txBody>
          <a:bodyPr anchorCtr="0" anchor="t" bIns="91425" lIns="91425" spcFirstLastPara="1" rIns="91425" wrap="square" tIns="91425">
            <a:normAutofit/>
          </a:bodyPr>
          <a:lstStyle>
            <a:lvl1pPr indent="-311150" lvl="0" marL="457200" marR="0" rtl="0" algn="l">
              <a:lnSpc>
                <a:spcPct val="115000"/>
              </a:lnSpc>
              <a:spcBef>
                <a:spcPts val="0"/>
              </a:spcBef>
              <a:spcAft>
                <a:spcPts val="0"/>
              </a:spcAft>
              <a:buClr>
                <a:schemeClr val="dk2"/>
              </a:buClr>
              <a:buSzPts val="1300"/>
              <a:buFont typeface="Roboto"/>
              <a:buChar char="●"/>
              <a:defRPr b="0" i="0" sz="1300" u="none" cap="none" strike="noStrike">
                <a:solidFill>
                  <a:schemeClr val="dk2"/>
                </a:solidFill>
                <a:latin typeface="Roboto"/>
                <a:ea typeface="Roboto"/>
                <a:cs typeface="Roboto"/>
                <a:sym typeface="Roboto"/>
              </a:defRPr>
            </a:lvl1pPr>
            <a:lvl2pPr indent="-298450" lvl="1" marL="914400" marR="0" rtl="0" algn="l">
              <a:lnSpc>
                <a:spcPct val="115000"/>
              </a:lnSpc>
              <a:spcBef>
                <a:spcPts val="0"/>
              </a:spcBef>
              <a:spcAft>
                <a:spcPts val="0"/>
              </a:spcAft>
              <a:buClr>
                <a:schemeClr val="dk2"/>
              </a:buClr>
              <a:buSzPts val="1100"/>
              <a:buFont typeface="Roboto"/>
              <a:buChar char="○"/>
              <a:defRPr b="0" i="0" sz="1100" u="none" cap="none" strike="noStrike">
                <a:solidFill>
                  <a:schemeClr val="dk2"/>
                </a:solidFill>
                <a:latin typeface="Roboto"/>
                <a:ea typeface="Roboto"/>
                <a:cs typeface="Roboto"/>
                <a:sym typeface="Roboto"/>
              </a:defRPr>
            </a:lvl2pPr>
            <a:lvl3pPr indent="-298450" lvl="2" marL="1371600" marR="0" rtl="0" algn="l">
              <a:lnSpc>
                <a:spcPct val="115000"/>
              </a:lnSpc>
              <a:spcBef>
                <a:spcPts val="0"/>
              </a:spcBef>
              <a:spcAft>
                <a:spcPts val="0"/>
              </a:spcAft>
              <a:buClr>
                <a:schemeClr val="dk2"/>
              </a:buClr>
              <a:buSzPts val="1100"/>
              <a:buFont typeface="Roboto"/>
              <a:buChar char="■"/>
              <a:defRPr b="0" i="0" sz="1100" u="none" cap="none" strike="noStrike">
                <a:solidFill>
                  <a:schemeClr val="dk2"/>
                </a:solidFill>
                <a:latin typeface="Roboto"/>
                <a:ea typeface="Roboto"/>
                <a:cs typeface="Roboto"/>
                <a:sym typeface="Roboto"/>
              </a:defRPr>
            </a:lvl3pPr>
            <a:lvl4pPr indent="-298450" lvl="3" marL="1828800" marR="0" rtl="0" algn="l">
              <a:lnSpc>
                <a:spcPct val="115000"/>
              </a:lnSpc>
              <a:spcBef>
                <a:spcPts val="0"/>
              </a:spcBef>
              <a:spcAft>
                <a:spcPts val="0"/>
              </a:spcAft>
              <a:buClr>
                <a:schemeClr val="dk2"/>
              </a:buClr>
              <a:buSzPts val="1100"/>
              <a:buFont typeface="Roboto"/>
              <a:buChar char="●"/>
              <a:defRPr b="0" i="0" sz="1100" u="none" cap="none" strike="noStrike">
                <a:solidFill>
                  <a:schemeClr val="dk2"/>
                </a:solidFill>
                <a:latin typeface="Roboto"/>
                <a:ea typeface="Roboto"/>
                <a:cs typeface="Roboto"/>
                <a:sym typeface="Roboto"/>
              </a:defRPr>
            </a:lvl4pPr>
            <a:lvl5pPr indent="-298450" lvl="4" marL="2286000" marR="0" rtl="0" algn="l">
              <a:lnSpc>
                <a:spcPct val="115000"/>
              </a:lnSpc>
              <a:spcBef>
                <a:spcPts val="0"/>
              </a:spcBef>
              <a:spcAft>
                <a:spcPts val="0"/>
              </a:spcAft>
              <a:buClr>
                <a:schemeClr val="dk2"/>
              </a:buClr>
              <a:buSzPts val="1100"/>
              <a:buFont typeface="Roboto"/>
              <a:buChar char="○"/>
              <a:defRPr b="0" i="0" sz="1100" u="none" cap="none" strike="noStrike">
                <a:solidFill>
                  <a:schemeClr val="dk2"/>
                </a:solidFill>
                <a:latin typeface="Roboto"/>
                <a:ea typeface="Roboto"/>
                <a:cs typeface="Roboto"/>
                <a:sym typeface="Roboto"/>
              </a:defRPr>
            </a:lvl5pPr>
            <a:lvl6pPr indent="-298450" lvl="5" marL="2743200" marR="0" rtl="0" algn="l">
              <a:lnSpc>
                <a:spcPct val="115000"/>
              </a:lnSpc>
              <a:spcBef>
                <a:spcPts val="0"/>
              </a:spcBef>
              <a:spcAft>
                <a:spcPts val="0"/>
              </a:spcAft>
              <a:buClr>
                <a:schemeClr val="dk2"/>
              </a:buClr>
              <a:buSzPts val="1100"/>
              <a:buFont typeface="Roboto"/>
              <a:buChar char="■"/>
              <a:defRPr b="0" i="0" sz="1100" u="none" cap="none" strike="noStrike">
                <a:solidFill>
                  <a:schemeClr val="dk2"/>
                </a:solidFill>
                <a:latin typeface="Roboto"/>
                <a:ea typeface="Roboto"/>
                <a:cs typeface="Roboto"/>
                <a:sym typeface="Roboto"/>
              </a:defRPr>
            </a:lvl6pPr>
            <a:lvl7pPr indent="-298450" lvl="6" marL="3200400" marR="0" rtl="0" algn="l">
              <a:lnSpc>
                <a:spcPct val="115000"/>
              </a:lnSpc>
              <a:spcBef>
                <a:spcPts val="0"/>
              </a:spcBef>
              <a:spcAft>
                <a:spcPts val="0"/>
              </a:spcAft>
              <a:buClr>
                <a:schemeClr val="dk2"/>
              </a:buClr>
              <a:buSzPts val="1100"/>
              <a:buFont typeface="Roboto"/>
              <a:buChar char="●"/>
              <a:defRPr b="0" i="0" sz="1100" u="none" cap="none" strike="noStrike">
                <a:solidFill>
                  <a:schemeClr val="dk2"/>
                </a:solidFill>
                <a:latin typeface="Roboto"/>
                <a:ea typeface="Roboto"/>
                <a:cs typeface="Roboto"/>
                <a:sym typeface="Roboto"/>
              </a:defRPr>
            </a:lvl7pPr>
            <a:lvl8pPr indent="-298450" lvl="7" marL="3657600" marR="0" rtl="0" algn="l">
              <a:lnSpc>
                <a:spcPct val="115000"/>
              </a:lnSpc>
              <a:spcBef>
                <a:spcPts val="0"/>
              </a:spcBef>
              <a:spcAft>
                <a:spcPts val="0"/>
              </a:spcAft>
              <a:buClr>
                <a:schemeClr val="dk2"/>
              </a:buClr>
              <a:buSzPts val="1100"/>
              <a:buFont typeface="Roboto"/>
              <a:buChar char="○"/>
              <a:defRPr b="0" i="0" sz="1100" u="none" cap="none" strike="noStrike">
                <a:solidFill>
                  <a:schemeClr val="dk2"/>
                </a:solidFill>
                <a:latin typeface="Roboto"/>
                <a:ea typeface="Roboto"/>
                <a:cs typeface="Roboto"/>
                <a:sym typeface="Roboto"/>
              </a:defRPr>
            </a:lvl8pPr>
            <a:lvl9pPr indent="-298450" lvl="8" marL="4114800" marR="0" rtl="0" algn="l">
              <a:lnSpc>
                <a:spcPct val="115000"/>
              </a:lnSpc>
              <a:spcBef>
                <a:spcPts val="0"/>
              </a:spcBef>
              <a:spcAft>
                <a:spcPts val="0"/>
              </a:spcAft>
              <a:buClr>
                <a:schemeClr val="dk2"/>
              </a:buClr>
              <a:buSzPts val="1100"/>
              <a:buFont typeface="Roboto"/>
              <a:buChar char="■"/>
              <a:defRPr b="0" i="0" sz="1100" u="none" cap="none" strike="noStrike">
                <a:solidFill>
                  <a:schemeClr val="dk2"/>
                </a:solidFill>
                <a:latin typeface="Roboto"/>
                <a:ea typeface="Roboto"/>
                <a:cs typeface="Roboto"/>
                <a:sym typeface="Roboto"/>
              </a:defRPr>
            </a:lvl9pPr>
          </a:lstStyle>
          <a:p/>
        </p:txBody>
      </p:sp>
      <p:sp>
        <p:nvSpPr>
          <p:cNvPr id="9" name="Google Shape;9;g35d16020835_2_56"/>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CA"/>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7.png"/><Relationship Id="rId5" Type="http://schemas.openxmlformats.org/officeDocument/2006/relationships/image" Target="../media/image1.png"/><Relationship Id="rId6"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8.png"/><Relationship Id="rId4" Type="http://schemas.openxmlformats.org/officeDocument/2006/relationships/hyperlink" Target="https://libguides.pbuq.ca/gtcp"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2.xml"/><Relationship Id="rId3" Type="http://schemas.openxmlformats.org/officeDocument/2006/relationships/image" Target="../media/image13.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7.xml"/><Relationship Id="rId3" Type="http://schemas.openxmlformats.org/officeDocument/2006/relationships/image" Target="../media/image12.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1.jpg"/><Relationship Id="rId4" Type="http://schemas.openxmlformats.org/officeDocument/2006/relationships/image" Target="../media/image2.png"/><Relationship Id="rId5" Type="http://schemas.openxmlformats.org/officeDocument/2006/relationships/image" Target="../media/image4.png"/><Relationship Id="rId6" Type="http://schemas.openxmlformats.org/officeDocument/2006/relationships/image" Target="../media/image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1.jpg"/><Relationship Id="rId4" Type="http://schemas.openxmlformats.org/officeDocument/2006/relationships/image" Target="../media/image2.png"/><Relationship Id="rId5" Type="http://schemas.openxmlformats.org/officeDocument/2006/relationships/image" Target="../media/image4.png"/><Relationship Id="rId6"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 Id="rId3" Type="http://schemas.openxmlformats.org/officeDocument/2006/relationships/image" Target="../media/image6.jpg"/><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1.jpg"/><Relationship Id="rId4" Type="http://schemas.openxmlformats.org/officeDocument/2006/relationships/image" Target="../media/image2.png"/><Relationship Id="rId5" Type="http://schemas.openxmlformats.org/officeDocument/2006/relationships/image" Target="../media/image4.png"/><Relationship Id="rId6" Type="http://schemas.openxmlformats.org/officeDocument/2006/relationships/image" Target="../media/image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1.jpg"/><Relationship Id="rId4" Type="http://schemas.openxmlformats.org/officeDocument/2006/relationships/image" Target="../media/image2.png"/><Relationship Id="rId5" Type="http://schemas.openxmlformats.org/officeDocument/2006/relationships/image" Target="../media/image4.png"/><Relationship Id="rId6"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s://downsviewkeep.org/" TargetMode="Externa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1" Type="http://schemas.openxmlformats.org/officeDocument/2006/relationships/hyperlink" Target="https://northnordsharedprint.ca/" TargetMode="External"/><Relationship Id="rId10" Type="http://schemas.openxmlformats.org/officeDocument/2006/relationships/hyperlink" Target="https://pbuq.ca/" TargetMode="External"/><Relationship Id="rId12" Type="http://schemas.openxmlformats.org/officeDocument/2006/relationships/image" Target="../media/image2.png"/><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https://northnordsharedprint.ca/" TargetMode="External"/><Relationship Id="rId4" Type="http://schemas.openxmlformats.org/officeDocument/2006/relationships/hyperlink" Target="https://www.carl-abrc.ca/?utm_source=chatgpt.com" TargetMode="External"/><Relationship Id="rId9" Type="http://schemas.openxmlformats.org/officeDocument/2006/relationships/hyperlink" Target="https://ocul.on.ca/?utm_source=chatgpt.com" TargetMode="External"/><Relationship Id="rId5" Type="http://schemas.openxmlformats.org/officeDocument/2006/relationships/hyperlink" Target="https://culc.ca/?utm_source=chatgpt.com" TargetMode="External"/><Relationship Id="rId6" Type="http://schemas.openxmlformats.org/officeDocument/2006/relationships/hyperlink" Target="https://caal.libcal.com/?utm_source=chatgpt.com" TargetMode="External"/><Relationship Id="rId7" Type="http://schemas.openxmlformats.org/officeDocument/2006/relationships/hyperlink" Target="https://www.coppul.ca/" TargetMode="External"/><Relationship Id="rId8" Type="http://schemas.openxmlformats.org/officeDocument/2006/relationships/hyperlink" Target="https://www.bac-lac.gc.ca/"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 Id="rId3" Type="http://schemas.openxmlformats.org/officeDocument/2006/relationships/image" Target="../media/image9.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g35d16020835_2_7"/>
          <p:cNvSpPr txBox="1"/>
          <p:nvPr>
            <p:ph idx="1" type="body"/>
          </p:nvPr>
        </p:nvSpPr>
        <p:spPr>
          <a:xfrm>
            <a:off x="146125" y="2126775"/>
            <a:ext cx="8611200" cy="3297600"/>
          </a:xfrm>
          <a:prstGeom prst="rect">
            <a:avLst/>
          </a:prstGeom>
          <a:noFill/>
          <a:ln>
            <a:noFill/>
          </a:ln>
        </p:spPr>
        <p:txBody>
          <a:bodyPr anchorCtr="0" anchor="t" bIns="91425" lIns="91425" spcFirstLastPara="1" rIns="91425" wrap="square" tIns="91425">
            <a:normAutofit lnSpcReduction="20000"/>
          </a:bodyPr>
          <a:lstStyle/>
          <a:p>
            <a:pPr indent="0" lvl="0" marL="0" rtl="0" algn="l">
              <a:lnSpc>
                <a:spcPct val="100000"/>
              </a:lnSpc>
              <a:spcBef>
                <a:spcPts val="0"/>
              </a:spcBef>
              <a:spcAft>
                <a:spcPts val="0"/>
              </a:spcAft>
              <a:buClr>
                <a:srgbClr val="000000"/>
              </a:buClr>
              <a:buSzPts val="1730"/>
              <a:buFont typeface="Arial"/>
              <a:buNone/>
            </a:pPr>
            <a:r>
              <a:t/>
            </a:r>
            <a:endParaRPr sz="1600">
              <a:solidFill>
                <a:srgbClr val="1C3052"/>
              </a:solidFill>
              <a:latin typeface="Arial"/>
              <a:ea typeface="Arial"/>
              <a:cs typeface="Arial"/>
              <a:sym typeface="Arial"/>
            </a:endParaRPr>
          </a:p>
          <a:p>
            <a:pPr indent="0" lvl="0" marL="0" rtl="0" algn="ctr">
              <a:lnSpc>
                <a:spcPct val="100000"/>
              </a:lnSpc>
              <a:spcBef>
                <a:spcPts val="0"/>
              </a:spcBef>
              <a:spcAft>
                <a:spcPts val="0"/>
              </a:spcAft>
              <a:buClr>
                <a:srgbClr val="000000"/>
              </a:buClr>
              <a:buSzPts val="1730"/>
              <a:buFont typeface="Arial"/>
              <a:buNone/>
            </a:pPr>
            <a:r>
              <a:t/>
            </a:r>
            <a:endParaRPr sz="1800">
              <a:solidFill>
                <a:srgbClr val="1C3052"/>
              </a:solidFill>
              <a:latin typeface="Arial"/>
              <a:ea typeface="Arial"/>
              <a:cs typeface="Arial"/>
              <a:sym typeface="Arial"/>
            </a:endParaRPr>
          </a:p>
          <a:p>
            <a:pPr indent="0" lvl="0" marL="0" rtl="0" algn="ctr">
              <a:lnSpc>
                <a:spcPct val="100000"/>
              </a:lnSpc>
              <a:spcBef>
                <a:spcPts val="0"/>
              </a:spcBef>
              <a:spcAft>
                <a:spcPts val="0"/>
              </a:spcAft>
              <a:buClr>
                <a:srgbClr val="000000"/>
              </a:buClr>
              <a:buSzPts val="1730"/>
              <a:buFont typeface="Arial"/>
              <a:buNone/>
            </a:pPr>
            <a:r>
              <a:rPr b="1" lang="en-CA" sz="1800">
                <a:solidFill>
                  <a:srgbClr val="1C3052"/>
                </a:solidFill>
                <a:highlight>
                  <a:schemeClr val="lt1"/>
                </a:highlight>
                <a:latin typeface="Arial"/>
                <a:ea typeface="Arial"/>
                <a:cs typeface="Arial"/>
                <a:sym typeface="Arial"/>
              </a:rPr>
              <a:t>COPPUL SPAN</a:t>
            </a:r>
            <a:endParaRPr b="1" sz="1800">
              <a:solidFill>
                <a:srgbClr val="1C3052"/>
              </a:solidFill>
              <a:highlight>
                <a:schemeClr val="lt1"/>
              </a:highlight>
              <a:latin typeface="Arial"/>
              <a:ea typeface="Arial"/>
              <a:cs typeface="Arial"/>
              <a:sym typeface="Arial"/>
            </a:endParaRPr>
          </a:p>
          <a:p>
            <a:pPr indent="0" lvl="0" marL="0" rtl="0" algn="ctr">
              <a:lnSpc>
                <a:spcPct val="100000"/>
              </a:lnSpc>
              <a:spcBef>
                <a:spcPts val="0"/>
              </a:spcBef>
              <a:spcAft>
                <a:spcPts val="0"/>
              </a:spcAft>
              <a:buClr>
                <a:srgbClr val="000000"/>
              </a:buClr>
              <a:buSzPts val="1730"/>
              <a:buFont typeface="Arial"/>
              <a:buNone/>
            </a:pPr>
            <a:r>
              <a:rPr lang="en-CA" sz="1800">
                <a:solidFill>
                  <a:srgbClr val="1C3052"/>
                </a:solidFill>
                <a:highlight>
                  <a:schemeClr val="lt1"/>
                </a:highlight>
                <a:latin typeface="Arial"/>
                <a:ea typeface="Arial"/>
                <a:cs typeface="Arial"/>
                <a:sym typeface="Arial"/>
              </a:rPr>
              <a:t>Jean Blackburn</a:t>
            </a:r>
            <a:endParaRPr sz="1800">
              <a:solidFill>
                <a:srgbClr val="1C3052"/>
              </a:solidFill>
              <a:highlight>
                <a:schemeClr val="lt1"/>
              </a:highlight>
              <a:latin typeface="Arial"/>
              <a:ea typeface="Arial"/>
              <a:cs typeface="Arial"/>
              <a:sym typeface="Arial"/>
            </a:endParaRPr>
          </a:p>
          <a:p>
            <a:pPr indent="0" lvl="0" marL="0" rtl="0" algn="ctr">
              <a:lnSpc>
                <a:spcPct val="100000"/>
              </a:lnSpc>
              <a:spcBef>
                <a:spcPts val="0"/>
              </a:spcBef>
              <a:spcAft>
                <a:spcPts val="0"/>
              </a:spcAft>
              <a:buClr>
                <a:srgbClr val="000000"/>
              </a:buClr>
              <a:buSzPts val="1730"/>
              <a:buFont typeface="Arial"/>
              <a:buNone/>
            </a:pPr>
            <a:r>
              <a:t/>
            </a:r>
            <a:endParaRPr b="1" sz="1800">
              <a:solidFill>
                <a:srgbClr val="1C3052"/>
              </a:solidFill>
              <a:latin typeface="Arial"/>
              <a:ea typeface="Arial"/>
              <a:cs typeface="Arial"/>
              <a:sym typeface="Arial"/>
            </a:endParaRPr>
          </a:p>
          <a:p>
            <a:pPr indent="0" lvl="0" marL="0" rtl="0" algn="ctr">
              <a:lnSpc>
                <a:spcPct val="100000"/>
              </a:lnSpc>
              <a:spcBef>
                <a:spcPts val="0"/>
              </a:spcBef>
              <a:spcAft>
                <a:spcPts val="0"/>
              </a:spcAft>
              <a:buClr>
                <a:srgbClr val="000000"/>
              </a:buClr>
              <a:buSzPts val="1730"/>
              <a:buFont typeface="Arial"/>
              <a:buNone/>
            </a:pPr>
            <a:r>
              <a:rPr b="1" lang="en-CA" sz="1800">
                <a:solidFill>
                  <a:srgbClr val="1C3052"/>
                </a:solidFill>
                <a:latin typeface="Arial"/>
                <a:ea typeface="Arial"/>
                <a:cs typeface="Arial"/>
                <a:sym typeface="Arial"/>
              </a:rPr>
              <a:t>Keep@Downsview  </a:t>
            </a:r>
            <a:endParaRPr b="1" sz="1800">
              <a:solidFill>
                <a:srgbClr val="1C3052"/>
              </a:solidFill>
              <a:latin typeface="Arial"/>
              <a:ea typeface="Arial"/>
              <a:cs typeface="Arial"/>
              <a:sym typeface="Arial"/>
            </a:endParaRPr>
          </a:p>
          <a:p>
            <a:pPr indent="0" lvl="0" marL="0" rtl="0" algn="ctr">
              <a:lnSpc>
                <a:spcPct val="100000"/>
              </a:lnSpc>
              <a:spcBef>
                <a:spcPts val="0"/>
              </a:spcBef>
              <a:spcAft>
                <a:spcPts val="0"/>
              </a:spcAft>
              <a:buClr>
                <a:srgbClr val="000000"/>
              </a:buClr>
              <a:buSzPts val="1730"/>
              <a:buFont typeface="Arial"/>
              <a:buNone/>
            </a:pPr>
            <a:r>
              <a:rPr lang="en-CA" sz="1800">
                <a:solidFill>
                  <a:srgbClr val="1C3052"/>
                </a:solidFill>
                <a:latin typeface="Arial"/>
                <a:ea typeface="Arial"/>
                <a:cs typeface="Arial"/>
                <a:sym typeface="Arial"/>
              </a:rPr>
              <a:t>Kyla Everall</a:t>
            </a:r>
            <a:endParaRPr sz="1800">
              <a:solidFill>
                <a:srgbClr val="1C3052"/>
              </a:solidFill>
              <a:latin typeface="Arial"/>
              <a:ea typeface="Arial"/>
              <a:cs typeface="Arial"/>
              <a:sym typeface="Arial"/>
            </a:endParaRPr>
          </a:p>
          <a:p>
            <a:pPr indent="0" lvl="0" marL="0" rtl="0" algn="ctr">
              <a:lnSpc>
                <a:spcPct val="100000"/>
              </a:lnSpc>
              <a:spcBef>
                <a:spcPts val="0"/>
              </a:spcBef>
              <a:spcAft>
                <a:spcPts val="0"/>
              </a:spcAft>
              <a:buClr>
                <a:srgbClr val="000000"/>
              </a:buClr>
              <a:buSzPts val="1730"/>
              <a:buFont typeface="Arial"/>
              <a:buNone/>
            </a:pPr>
            <a:r>
              <a:t/>
            </a:r>
            <a:endParaRPr sz="1800">
              <a:solidFill>
                <a:srgbClr val="1C3052"/>
              </a:solidFill>
              <a:latin typeface="Arial"/>
              <a:ea typeface="Arial"/>
              <a:cs typeface="Arial"/>
              <a:sym typeface="Arial"/>
            </a:endParaRPr>
          </a:p>
          <a:p>
            <a:pPr indent="0" lvl="0" marL="0" rtl="0" algn="ctr">
              <a:lnSpc>
                <a:spcPct val="100000"/>
              </a:lnSpc>
              <a:spcBef>
                <a:spcPts val="0"/>
              </a:spcBef>
              <a:spcAft>
                <a:spcPts val="0"/>
              </a:spcAft>
              <a:buClr>
                <a:srgbClr val="000000"/>
              </a:buClr>
              <a:buSzPts val="1730"/>
              <a:buFont typeface="Arial"/>
              <a:buNone/>
            </a:pPr>
            <a:r>
              <a:rPr b="1" lang="en-CA" sz="1800">
                <a:solidFill>
                  <a:srgbClr val="1C3052"/>
                </a:solidFill>
                <a:latin typeface="Arial"/>
                <a:ea typeface="Arial"/>
                <a:cs typeface="Arial"/>
                <a:sym typeface="Arial"/>
              </a:rPr>
              <a:t>Partenariat des bibliothèques universitaires du Québec</a:t>
            </a:r>
            <a:endParaRPr b="1" sz="1800">
              <a:solidFill>
                <a:srgbClr val="1C3052"/>
              </a:solidFill>
              <a:latin typeface="Arial"/>
              <a:ea typeface="Arial"/>
              <a:cs typeface="Arial"/>
              <a:sym typeface="Arial"/>
            </a:endParaRPr>
          </a:p>
          <a:p>
            <a:pPr indent="0" lvl="0" marL="0" rtl="0" algn="ctr">
              <a:lnSpc>
                <a:spcPct val="100000"/>
              </a:lnSpc>
              <a:spcBef>
                <a:spcPts val="0"/>
              </a:spcBef>
              <a:spcAft>
                <a:spcPts val="0"/>
              </a:spcAft>
              <a:buClr>
                <a:srgbClr val="000000"/>
              </a:buClr>
              <a:buSzPts val="1730"/>
              <a:buFont typeface="Arial"/>
              <a:buNone/>
            </a:pPr>
            <a:r>
              <a:rPr lang="en-CA" sz="1800">
                <a:solidFill>
                  <a:srgbClr val="1C3052"/>
                </a:solidFill>
                <a:highlight>
                  <a:schemeClr val="lt1"/>
                </a:highlight>
                <a:latin typeface="Arial"/>
                <a:ea typeface="Arial"/>
                <a:cs typeface="Arial"/>
                <a:sym typeface="Arial"/>
              </a:rPr>
              <a:t>Meredith Giffin</a:t>
            </a:r>
            <a:endParaRPr sz="1800">
              <a:solidFill>
                <a:srgbClr val="1C3052"/>
              </a:solidFill>
              <a:highlight>
                <a:schemeClr val="lt1"/>
              </a:highlight>
              <a:latin typeface="Arial"/>
              <a:ea typeface="Arial"/>
              <a:cs typeface="Arial"/>
              <a:sym typeface="Arial"/>
            </a:endParaRPr>
          </a:p>
          <a:p>
            <a:pPr indent="0" lvl="0" marL="0" rtl="0" algn="ctr">
              <a:lnSpc>
                <a:spcPct val="100000"/>
              </a:lnSpc>
              <a:spcBef>
                <a:spcPts val="0"/>
              </a:spcBef>
              <a:spcAft>
                <a:spcPts val="0"/>
              </a:spcAft>
              <a:buClr>
                <a:srgbClr val="000000"/>
              </a:buClr>
              <a:buSzPts val="1730"/>
              <a:buFont typeface="Arial"/>
              <a:buNone/>
            </a:pPr>
            <a:r>
              <a:t/>
            </a:r>
            <a:endParaRPr sz="1800">
              <a:solidFill>
                <a:srgbClr val="1C3052"/>
              </a:solidFill>
              <a:highlight>
                <a:schemeClr val="lt1"/>
              </a:highlight>
              <a:latin typeface="Arial"/>
              <a:ea typeface="Arial"/>
              <a:cs typeface="Arial"/>
              <a:sym typeface="Arial"/>
            </a:endParaRPr>
          </a:p>
          <a:p>
            <a:pPr indent="0" lvl="0" marL="0" rtl="0" algn="ctr">
              <a:lnSpc>
                <a:spcPct val="100000"/>
              </a:lnSpc>
              <a:spcBef>
                <a:spcPts val="0"/>
              </a:spcBef>
              <a:spcAft>
                <a:spcPts val="0"/>
              </a:spcAft>
              <a:buClr>
                <a:srgbClr val="000000"/>
              </a:buClr>
              <a:buSzPts val="1730"/>
              <a:buFont typeface="Arial"/>
              <a:buNone/>
            </a:pPr>
            <a:r>
              <a:rPr b="1" lang="en-CA" sz="1800">
                <a:solidFill>
                  <a:srgbClr val="1C3052"/>
                </a:solidFill>
                <a:latin typeface="Arial"/>
                <a:ea typeface="Arial"/>
                <a:cs typeface="Arial"/>
                <a:sym typeface="Arial"/>
              </a:rPr>
              <a:t>North/Nord</a:t>
            </a:r>
            <a:endParaRPr b="1" sz="1800">
              <a:solidFill>
                <a:srgbClr val="1C3052"/>
              </a:solidFill>
              <a:latin typeface="Arial"/>
              <a:ea typeface="Arial"/>
              <a:cs typeface="Arial"/>
              <a:sym typeface="Arial"/>
            </a:endParaRPr>
          </a:p>
          <a:p>
            <a:pPr indent="0" lvl="0" marL="0" rtl="0" algn="ctr">
              <a:lnSpc>
                <a:spcPct val="100000"/>
              </a:lnSpc>
              <a:spcBef>
                <a:spcPts val="0"/>
              </a:spcBef>
              <a:spcAft>
                <a:spcPts val="0"/>
              </a:spcAft>
              <a:buClr>
                <a:srgbClr val="000000"/>
              </a:buClr>
              <a:buSzPts val="1730"/>
              <a:buFont typeface="Arial"/>
              <a:buNone/>
            </a:pPr>
            <a:r>
              <a:rPr lang="en-CA" sz="1800">
                <a:solidFill>
                  <a:srgbClr val="1C3052"/>
                </a:solidFill>
                <a:latin typeface="Arial"/>
                <a:ea typeface="Arial"/>
                <a:cs typeface="Arial"/>
                <a:sym typeface="Arial"/>
              </a:rPr>
              <a:t>Katya Pereyaslavska</a:t>
            </a:r>
            <a:endParaRPr sz="1800">
              <a:solidFill>
                <a:srgbClr val="1C3052"/>
              </a:solidFill>
              <a:highlight>
                <a:schemeClr val="lt1"/>
              </a:highlight>
              <a:latin typeface="Arial"/>
              <a:ea typeface="Arial"/>
              <a:cs typeface="Arial"/>
              <a:sym typeface="Arial"/>
            </a:endParaRPr>
          </a:p>
        </p:txBody>
      </p:sp>
      <p:sp>
        <p:nvSpPr>
          <p:cNvPr id="73" name="Google Shape;73;g35d16020835_2_7"/>
          <p:cNvSpPr txBox="1"/>
          <p:nvPr>
            <p:ph type="title"/>
          </p:nvPr>
        </p:nvSpPr>
        <p:spPr>
          <a:xfrm>
            <a:off x="146125" y="271250"/>
            <a:ext cx="8778600" cy="831600"/>
          </a:xfrm>
          <a:prstGeom prst="rect">
            <a:avLst/>
          </a:prstGeom>
          <a:noFill/>
          <a:ln>
            <a:noFill/>
          </a:ln>
        </p:spPr>
        <p:txBody>
          <a:bodyPr anchorCtr="0" anchor="t" bIns="91425" lIns="91425" spcFirstLastPara="1" rIns="91425" wrap="square" tIns="91425">
            <a:normAutofit fontScale="90000"/>
          </a:bodyPr>
          <a:lstStyle/>
          <a:p>
            <a:pPr indent="0" lvl="0" marL="0" rtl="0" algn="ctr">
              <a:lnSpc>
                <a:spcPct val="90000"/>
              </a:lnSpc>
              <a:spcBef>
                <a:spcPts val="0"/>
              </a:spcBef>
              <a:spcAft>
                <a:spcPts val="0"/>
              </a:spcAft>
              <a:buClr>
                <a:srgbClr val="000000"/>
              </a:buClr>
              <a:buSzPct val="171429"/>
              <a:buFont typeface="Arial"/>
              <a:buNone/>
            </a:pPr>
            <a:r>
              <a:rPr b="1" lang="en-CA">
                <a:latin typeface="Arial"/>
                <a:ea typeface="Arial"/>
                <a:cs typeface="Arial"/>
                <a:sym typeface="Arial"/>
              </a:rPr>
              <a:t>Networks of Trust: Institutional Interoperability through Shared Print Programs</a:t>
            </a:r>
            <a:endParaRPr b="1">
              <a:latin typeface="Arial"/>
              <a:ea typeface="Arial"/>
              <a:cs typeface="Arial"/>
              <a:sym typeface="Arial"/>
            </a:endParaRPr>
          </a:p>
          <a:p>
            <a:pPr indent="0" lvl="0" marL="0" rtl="0" algn="ctr">
              <a:lnSpc>
                <a:spcPct val="90000"/>
              </a:lnSpc>
              <a:spcBef>
                <a:spcPts val="0"/>
              </a:spcBef>
              <a:spcAft>
                <a:spcPts val="0"/>
              </a:spcAft>
              <a:buClr>
                <a:srgbClr val="000000"/>
              </a:buClr>
              <a:buSzPct val="171429"/>
              <a:buFont typeface="Arial"/>
              <a:buNone/>
            </a:pPr>
            <a:r>
              <a:t/>
            </a:r>
            <a:endParaRPr b="1">
              <a:latin typeface="Arial"/>
              <a:ea typeface="Arial"/>
              <a:cs typeface="Arial"/>
              <a:sym typeface="Arial"/>
            </a:endParaRPr>
          </a:p>
          <a:p>
            <a:pPr indent="0" lvl="0" marL="0" rtl="0" algn="ctr">
              <a:lnSpc>
                <a:spcPct val="90000"/>
              </a:lnSpc>
              <a:spcBef>
                <a:spcPts val="0"/>
              </a:spcBef>
              <a:spcAft>
                <a:spcPts val="0"/>
              </a:spcAft>
              <a:buClr>
                <a:srgbClr val="000000"/>
              </a:buClr>
              <a:buSzPct val="309677"/>
              <a:buFont typeface="Arial"/>
              <a:buNone/>
            </a:pPr>
            <a:r>
              <a:rPr b="1" lang="en-CA" sz="1550">
                <a:latin typeface="Arial"/>
                <a:ea typeface="Arial"/>
                <a:cs typeface="Arial"/>
                <a:sym typeface="Arial"/>
              </a:rPr>
              <a:t>Superconference, </a:t>
            </a:r>
            <a:r>
              <a:rPr b="1" lang="en-CA" sz="1550">
                <a:latin typeface="Arial"/>
                <a:ea typeface="Arial"/>
                <a:cs typeface="Arial"/>
                <a:sym typeface="Arial"/>
              </a:rPr>
              <a:t>Ontario Library Association, January </a:t>
            </a:r>
            <a:r>
              <a:rPr b="1" lang="en-CA" sz="1550">
                <a:latin typeface="Arial"/>
                <a:ea typeface="Arial"/>
                <a:cs typeface="Arial"/>
                <a:sym typeface="Arial"/>
              </a:rPr>
              <a:t>2026</a:t>
            </a:r>
            <a:endParaRPr b="1" sz="1550">
              <a:latin typeface="Arial"/>
              <a:ea typeface="Arial"/>
              <a:cs typeface="Arial"/>
              <a:sym typeface="Arial"/>
            </a:endParaRPr>
          </a:p>
          <a:p>
            <a:pPr indent="0" lvl="0" marL="0" rtl="0" algn="ctr">
              <a:lnSpc>
                <a:spcPct val="90000"/>
              </a:lnSpc>
              <a:spcBef>
                <a:spcPts val="0"/>
              </a:spcBef>
              <a:spcAft>
                <a:spcPts val="0"/>
              </a:spcAft>
              <a:buClr>
                <a:srgbClr val="000000"/>
              </a:buClr>
              <a:buSzPct val="351219"/>
              <a:buFont typeface="Arial"/>
              <a:buNone/>
            </a:pPr>
            <a:r>
              <a:t/>
            </a:r>
            <a:endParaRPr b="1" sz="1367">
              <a:solidFill>
                <a:srgbClr val="000000"/>
              </a:solidFill>
              <a:highlight>
                <a:srgbClr val="FFFFFF"/>
              </a:highlight>
              <a:latin typeface="Arial"/>
              <a:ea typeface="Arial"/>
              <a:cs typeface="Arial"/>
              <a:sym typeface="Arial"/>
            </a:endParaRPr>
          </a:p>
          <a:p>
            <a:pPr indent="0" lvl="0" marL="0" rtl="0" algn="ctr">
              <a:lnSpc>
                <a:spcPct val="90000"/>
              </a:lnSpc>
              <a:spcBef>
                <a:spcPts val="0"/>
              </a:spcBef>
              <a:spcAft>
                <a:spcPts val="0"/>
              </a:spcAft>
              <a:buClr>
                <a:srgbClr val="000000"/>
              </a:buClr>
              <a:buSzPct val="342857"/>
              <a:buFont typeface="Arial"/>
              <a:buNone/>
            </a:pPr>
            <a:r>
              <a:t/>
            </a:r>
            <a:endParaRPr sz="1400">
              <a:latin typeface="Arial"/>
              <a:ea typeface="Arial"/>
              <a:cs typeface="Arial"/>
              <a:sym typeface="Arial"/>
            </a:endParaRPr>
          </a:p>
          <a:p>
            <a:pPr indent="0" lvl="0" marL="0" rtl="0" algn="l">
              <a:lnSpc>
                <a:spcPct val="100000"/>
              </a:lnSpc>
              <a:spcBef>
                <a:spcPts val="0"/>
              </a:spcBef>
              <a:spcAft>
                <a:spcPts val="0"/>
              </a:spcAft>
              <a:buSzPct val="212218"/>
              <a:buNone/>
            </a:pPr>
            <a:r>
              <a:rPr lang="en-CA"/>
              <a:t> </a:t>
            </a:r>
            <a:r>
              <a:rPr lang="en-CA" sz="1466"/>
              <a:t> Programs</a:t>
            </a:r>
            <a:endParaRPr sz="1466"/>
          </a:p>
        </p:txBody>
      </p:sp>
      <p:pic>
        <p:nvPicPr>
          <p:cNvPr descr="North/Nord Network logo against navy background with white lettering and a navigation symbol in white and red." id="74" name="Google Shape;74;g35d16020835_2_7"/>
          <p:cNvPicPr preferRelativeResize="0"/>
          <p:nvPr/>
        </p:nvPicPr>
        <p:blipFill rotWithShape="1">
          <a:blip r:embed="rId3">
            <a:alphaModFix/>
          </a:blip>
          <a:srcRect b="0" l="0" r="0" t="0"/>
          <a:stretch/>
        </p:blipFill>
        <p:spPr>
          <a:xfrm>
            <a:off x="146125" y="5902712"/>
            <a:ext cx="905350" cy="899474"/>
          </a:xfrm>
          <a:prstGeom prst="rect">
            <a:avLst/>
          </a:prstGeom>
          <a:noFill/>
          <a:ln>
            <a:noFill/>
          </a:ln>
        </p:spPr>
      </p:pic>
      <p:pic>
        <p:nvPicPr>
          <p:cNvPr id="75" name="Google Shape;75;g35d16020835_2_7" title="Screenshot 2025-05-23 at 10.42.04 AM.png"/>
          <p:cNvPicPr preferRelativeResize="0"/>
          <p:nvPr/>
        </p:nvPicPr>
        <p:blipFill rotWithShape="1">
          <a:blip r:embed="rId4">
            <a:alphaModFix/>
          </a:blip>
          <a:srcRect b="0" l="0" r="0" t="0"/>
          <a:stretch/>
        </p:blipFill>
        <p:spPr>
          <a:xfrm>
            <a:off x="1296375" y="5902699"/>
            <a:ext cx="3999901" cy="970939"/>
          </a:xfrm>
          <a:prstGeom prst="rect">
            <a:avLst/>
          </a:prstGeom>
          <a:noFill/>
          <a:ln>
            <a:noFill/>
          </a:ln>
        </p:spPr>
      </p:pic>
      <p:pic>
        <p:nvPicPr>
          <p:cNvPr id="76" name="Google Shape;76;g35d16020835_2_7" title="pbuq_symbole_foret.png"/>
          <p:cNvPicPr preferRelativeResize="0"/>
          <p:nvPr/>
        </p:nvPicPr>
        <p:blipFill rotWithShape="1">
          <a:blip r:embed="rId5">
            <a:alphaModFix/>
          </a:blip>
          <a:srcRect b="0" l="1362" r="1352" t="0"/>
          <a:stretch/>
        </p:blipFill>
        <p:spPr>
          <a:xfrm>
            <a:off x="7917025" y="5902700"/>
            <a:ext cx="947205" cy="899476"/>
          </a:xfrm>
          <a:prstGeom prst="rect">
            <a:avLst/>
          </a:prstGeom>
          <a:noFill/>
          <a:ln>
            <a:noFill/>
          </a:ln>
        </p:spPr>
      </p:pic>
      <p:pic>
        <p:nvPicPr>
          <p:cNvPr id="77" name="Google Shape;77;g35d16020835_2_7"/>
          <p:cNvPicPr preferRelativeResize="0"/>
          <p:nvPr/>
        </p:nvPicPr>
        <p:blipFill rotWithShape="1">
          <a:blip r:embed="rId6">
            <a:alphaModFix/>
          </a:blip>
          <a:srcRect b="0" l="1117" r="0" t="0"/>
          <a:stretch/>
        </p:blipFill>
        <p:spPr>
          <a:xfrm>
            <a:off x="5541163" y="5902700"/>
            <a:ext cx="2237804" cy="8994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pic>
        <p:nvPicPr>
          <p:cNvPr id="151" name="Google Shape;151;g3b93ef7d8fe_2_0" title="pbuq_symbole_blanc.png"/>
          <p:cNvPicPr preferRelativeResize="0"/>
          <p:nvPr/>
        </p:nvPicPr>
        <p:blipFill>
          <a:blip r:embed="rId3">
            <a:alphaModFix/>
          </a:blip>
          <a:stretch>
            <a:fillRect/>
          </a:stretch>
        </p:blipFill>
        <p:spPr>
          <a:xfrm>
            <a:off x="334066" y="0"/>
            <a:ext cx="1843200" cy="1702800"/>
          </a:xfrm>
          <a:prstGeom prst="rect">
            <a:avLst/>
          </a:prstGeom>
          <a:noFill/>
          <a:ln>
            <a:noFill/>
          </a:ln>
        </p:spPr>
      </p:pic>
      <p:sp>
        <p:nvSpPr>
          <p:cNvPr id="152" name="Google Shape;152;g3b93ef7d8fe_2_0"/>
          <p:cNvSpPr txBox="1"/>
          <p:nvPr>
            <p:ph type="title"/>
          </p:nvPr>
        </p:nvSpPr>
        <p:spPr>
          <a:xfrm>
            <a:off x="3296275" y="280500"/>
            <a:ext cx="5241000" cy="1141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CA">
                <a:latin typeface="Arial"/>
                <a:ea typeface="Arial"/>
                <a:cs typeface="Arial"/>
                <a:sym typeface="Arial"/>
              </a:rPr>
              <a:t>Operational Frameworks </a:t>
            </a:r>
            <a:br>
              <a:rPr lang="en-CA">
                <a:latin typeface="Arial"/>
                <a:ea typeface="Arial"/>
                <a:cs typeface="Arial"/>
                <a:sym typeface="Arial"/>
              </a:rPr>
            </a:br>
            <a:r>
              <a:rPr lang="en-CA">
                <a:latin typeface="Arial"/>
                <a:ea typeface="Arial"/>
                <a:cs typeface="Arial"/>
                <a:sym typeface="Arial"/>
              </a:rPr>
              <a:t>&amp; Collective Actions</a:t>
            </a:r>
            <a:endParaRPr>
              <a:latin typeface="Arial"/>
              <a:ea typeface="Arial"/>
              <a:cs typeface="Arial"/>
              <a:sym typeface="Arial"/>
            </a:endParaRPr>
          </a:p>
        </p:txBody>
      </p:sp>
      <p:sp>
        <p:nvSpPr>
          <p:cNvPr id="153" name="Google Shape;153;g3b93ef7d8fe_2_0"/>
          <p:cNvSpPr txBox="1"/>
          <p:nvPr>
            <p:ph idx="1" type="body"/>
          </p:nvPr>
        </p:nvSpPr>
        <p:spPr>
          <a:xfrm>
            <a:off x="311700" y="1876650"/>
            <a:ext cx="4192800" cy="4850700"/>
          </a:xfrm>
          <a:prstGeom prst="rect">
            <a:avLst/>
          </a:prstGeom>
          <a:noFill/>
          <a:ln>
            <a:noFill/>
          </a:ln>
        </p:spPr>
        <p:txBody>
          <a:bodyPr anchorCtr="0" anchor="t" bIns="0" lIns="91425" spcFirstLastPara="1" rIns="91425" wrap="square" tIns="91425">
            <a:normAutofit lnSpcReduction="20000"/>
          </a:bodyPr>
          <a:lstStyle/>
          <a:p>
            <a:pPr indent="0" lvl="0" marL="0" rtl="0" algn="l">
              <a:lnSpc>
                <a:spcPct val="115000"/>
              </a:lnSpc>
              <a:spcBef>
                <a:spcPts val="0"/>
              </a:spcBef>
              <a:spcAft>
                <a:spcPts val="0"/>
              </a:spcAft>
              <a:buSzPts val="1300"/>
              <a:buNone/>
            </a:pPr>
            <a:r>
              <a:rPr b="1" lang="en-CA" sz="1800">
                <a:solidFill>
                  <a:srgbClr val="192E5A"/>
                </a:solidFill>
                <a:latin typeface="Arial"/>
                <a:ea typeface="Arial"/>
                <a:cs typeface="Arial"/>
                <a:sym typeface="Arial"/>
              </a:rPr>
              <a:t>Framework</a:t>
            </a:r>
            <a:endParaRPr sz="1800">
              <a:solidFill>
                <a:srgbClr val="192E5A"/>
              </a:solidFill>
              <a:latin typeface="Arial"/>
              <a:ea typeface="Arial"/>
              <a:cs typeface="Arial"/>
              <a:sym typeface="Arial"/>
            </a:endParaRPr>
          </a:p>
          <a:p>
            <a:pPr indent="0" lvl="0" marL="0" rtl="0" algn="l">
              <a:lnSpc>
                <a:spcPct val="115000"/>
              </a:lnSpc>
              <a:spcBef>
                <a:spcPts val="1200"/>
              </a:spcBef>
              <a:spcAft>
                <a:spcPts val="0"/>
              </a:spcAft>
              <a:buNone/>
            </a:pPr>
            <a:r>
              <a:rPr lang="en-CA" sz="1400">
                <a:solidFill>
                  <a:srgbClr val="192E5A"/>
                </a:solidFill>
                <a:latin typeface="Arial"/>
                <a:ea typeface="Arial"/>
                <a:cs typeface="Arial"/>
                <a:sym typeface="Arial"/>
              </a:rPr>
              <a:t>Existing consortial collaboration: ILL, WMS</a:t>
            </a:r>
            <a:endParaRPr sz="1400">
              <a:solidFill>
                <a:srgbClr val="192E5A"/>
              </a:solidFill>
              <a:latin typeface="Arial"/>
              <a:ea typeface="Arial"/>
              <a:cs typeface="Arial"/>
              <a:sym typeface="Arial"/>
            </a:endParaRPr>
          </a:p>
          <a:p>
            <a:pPr indent="0" lvl="0" marL="0" rtl="0" algn="l">
              <a:lnSpc>
                <a:spcPct val="115000"/>
              </a:lnSpc>
              <a:spcBef>
                <a:spcPts val="1200"/>
              </a:spcBef>
              <a:spcAft>
                <a:spcPts val="0"/>
              </a:spcAft>
              <a:buNone/>
            </a:pPr>
            <a:r>
              <a:rPr lang="en-CA" sz="1400">
                <a:solidFill>
                  <a:srgbClr val="192E5A"/>
                </a:solidFill>
                <a:latin typeface="Arial"/>
                <a:ea typeface="Arial"/>
                <a:cs typeface="Arial"/>
                <a:sym typeface="Arial"/>
              </a:rPr>
              <a:t>Shared Print Preservation Executive Committee</a:t>
            </a:r>
            <a:endParaRPr sz="1400">
              <a:solidFill>
                <a:srgbClr val="192E5A"/>
              </a:solidFill>
              <a:latin typeface="Arial"/>
              <a:ea typeface="Arial"/>
              <a:cs typeface="Arial"/>
              <a:sym typeface="Arial"/>
            </a:endParaRPr>
          </a:p>
          <a:p>
            <a:pPr indent="-317500" lvl="0" marL="457200" rtl="0" algn="l">
              <a:lnSpc>
                <a:spcPct val="115000"/>
              </a:lnSpc>
              <a:spcBef>
                <a:spcPts val="0"/>
              </a:spcBef>
              <a:spcAft>
                <a:spcPts val="0"/>
              </a:spcAft>
              <a:buClr>
                <a:srgbClr val="192E5A"/>
              </a:buClr>
              <a:buSzPts val="1400"/>
              <a:buFont typeface="Arial"/>
              <a:buChar char="●"/>
            </a:pPr>
            <a:r>
              <a:rPr lang="en-CA" sz="1400">
                <a:solidFill>
                  <a:srgbClr val="192E5A"/>
                </a:solidFill>
                <a:latin typeface="Arial"/>
                <a:ea typeface="Arial"/>
                <a:cs typeface="Arial"/>
                <a:sym typeface="Arial"/>
              </a:rPr>
              <a:t>Establish goals, direction, projects</a:t>
            </a:r>
            <a:endParaRPr sz="1400">
              <a:solidFill>
                <a:srgbClr val="192E5A"/>
              </a:solidFill>
              <a:latin typeface="Arial"/>
              <a:ea typeface="Arial"/>
              <a:cs typeface="Arial"/>
              <a:sym typeface="Arial"/>
            </a:endParaRPr>
          </a:p>
          <a:p>
            <a:pPr indent="-317500" lvl="0" marL="457200" rtl="0" algn="l">
              <a:lnSpc>
                <a:spcPct val="115000"/>
              </a:lnSpc>
              <a:spcBef>
                <a:spcPts val="0"/>
              </a:spcBef>
              <a:spcAft>
                <a:spcPts val="0"/>
              </a:spcAft>
              <a:buClr>
                <a:srgbClr val="192E5A"/>
              </a:buClr>
              <a:buSzPts val="1400"/>
              <a:buFont typeface="Arial"/>
              <a:buChar char="●"/>
            </a:pPr>
            <a:r>
              <a:rPr lang="en-CA" sz="1400">
                <a:solidFill>
                  <a:srgbClr val="192E5A"/>
                </a:solidFill>
                <a:latin typeface="Arial"/>
                <a:ea typeface="Arial"/>
                <a:cs typeface="Arial"/>
                <a:sym typeface="Arial"/>
              </a:rPr>
              <a:t>Approve recommendations</a:t>
            </a:r>
            <a:endParaRPr sz="1400">
              <a:solidFill>
                <a:srgbClr val="192E5A"/>
              </a:solidFill>
              <a:latin typeface="Arial"/>
              <a:ea typeface="Arial"/>
              <a:cs typeface="Arial"/>
              <a:sym typeface="Arial"/>
            </a:endParaRPr>
          </a:p>
          <a:p>
            <a:pPr indent="-317500" lvl="0" marL="457200" rtl="0" algn="l">
              <a:lnSpc>
                <a:spcPct val="115000"/>
              </a:lnSpc>
              <a:spcBef>
                <a:spcPts val="0"/>
              </a:spcBef>
              <a:spcAft>
                <a:spcPts val="0"/>
              </a:spcAft>
              <a:buClr>
                <a:srgbClr val="192E5A"/>
              </a:buClr>
              <a:buSzPts val="1400"/>
              <a:buFont typeface="Arial"/>
              <a:buChar char="●"/>
            </a:pPr>
            <a:r>
              <a:rPr lang="en-CA" sz="1400">
                <a:solidFill>
                  <a:srgbClr val="192E5A"/>
                </a:solidFill>
                <a:latin typeface="Arial"/>
                <a:ea typeface="Arial"/>
                <a:cs typeface="Arial"/>
                <a:sym typeface="Arial"/>
              </a:rPr>
              <a:t>Formalize agreements</a:t>
            </a:r>
            <a:endParaRPr sz="1400">
              <a:solidFill>
                <a:srgbClr val="192E5A"/>
              </a:solidFill>
              <a:latin typeface="Arial"/>
              <a:ea typeface="Arial"/>
              <a:cs typeface="Arial"/>
              <a:sym typeface="Arial"/>
            </a:endParaRPr>
          </a:p>
          <a:p>
            <a:pPr indent="0" lvl="0" marL="457200" rtl="0" algn="l">
              <a:lnSpc>
                <a:spcPct val="115000"/>
              </a:lnSpc>
              <a:spcBef>
                <a:spcPts val="0"/>
              </a:spcBef>
              <a:spcAft>
                <a:spcPts val="0"/>
              </a:spcAft>
              <a:buNone/>
            </a:pPr>
            <a:r>
              <a:t/>
            </a:r>
            <a:endParaRPr sz="1400">
              <a:solidFill>
                <a:srgbClr val="192E5A"/>
              </a:solidFill>
              <a:latin typeface="Arial"/>
              <a:ea typeface="Arial"/>
              <a:cs typeface="Arial"/>
              <a:sym typeface="Arial"/>
            </a:endParaRPr>
          </a:p>
          <a:p>
            <a:pPr indent="0" lvl="0" marL="0" rtl="0" algn="l">
              <a:spcBef>
                <a:spcPts val="0"/>
              </a:spcBef>
              <a:spcAft>
                <a:spcPts val="0"/>
              </a:spcAft>
              <a:buNone/>
            </a:pPr>
            <a:r>
              <a:rPr lang="en-CA" sz="1400">
                <a:solidFill>
                  <a:srgbClr val="192E5A"/>
                </a:solidFill>
                <a:latin typeface="Arial"/>
                <a:ea typeface="Arial"/>
                <a:cs typeface="Arial"/>
                <a:sym typeface="Arial"/>
              </a:rPr>
              <a:t>Program Chair</a:t>
            </a:r>
            <a:endParaRPr sz="1400">
              <a:solidFill>
                <a:srgbClr val="192E5A"/>
              </a:solidFill>
              <a:latin typeface="Arial"/>
              <a:ea typeface="Arial"/>
              <a:cs typeface="Arial"/>
              <a:sym typeface="Arial"/>
            </a:endParaRPr>
          </a:p>
          <a:p>
            <a:pPr indent="-317500" lvl="0" marL="457200" rtl="0" algn="l">
              <a:spcBef>
                <a:spcPts val="0"/>
              </a:spcBef>
              <a:spcAft>
                <a:spcPts val="0"/>
              </a:spcAft>
              <a:buClr>
                <a:srgbClr val="192E5A"/>
              </a:buClr>
              <a:buSzPts val="1400"/>
              <a:buFont typeface="Arial"/>
              <a:buChar char="●"/>
            </a:pPr>
            <a:r>
              <a:rPr lang="en-CA" sz="1400">
                <a:solidFill>
                  <a:srgbClr val="192E5A"/>
                </a:solidFill>
                <a:latin typeface="Arial"/>
                <a:ea typeface="Arial"/>
                <a:cs typeface="Arial"/>
                <a:sym typeface="Arial"/>
              </a:rPr>
              <a:t>Lead Advisory &amp; Working Groups</a:t>
            </a:r>
            <a:endParaRPr sz="1400">
              <a:solidFill>
                <a:srgbClr val="192E5A"/>
              </a:solidFill>
              <a:latin typeface="Arial"/>
              <a:ea typeface="Arial"/>
              <a:cs typeface="Arial"/>
              <a:sym typeface="Arial"/>
            </a:endParaRPr>
          </a:p>
          <a:p>
            <a:pPr indent="-317500" lvl="0" marL="457200" rtl="0" algn="l">
              <a:spcBef>
                <a:spcPts val="0"/>
              </a:spcBef>
              <a:spcAft>
                <a:spcPts val="0"/>
              </a:spcAft>
              <a:buClr>
                <a:srgbClr val="192E5A"/>
              </a:buClr>
              <a:buSzPts val="1400"/>
              <a:buFont typeface="Arial"/>
              <a:buChar char="●"/>
            </a:pPr>
            <a:r>
              <a:rPr lang="en-CA" sz="1400">
                <a:solidFill>
                  <a:srgbClr val="192E5A"/>
                </a:solidFill>
                <a:latin typeface="Arial"/>
                <a:ea typeface="Arial"/>
                <a:cs typeface="Arial"/>
                <a:sym typeface="Arial"/>
              </a:rPr>
              <a:t>Report to Executive Committee</a:t>
            </a:r>
            <a:endParaRPr sz="1400">
              <a:solidFill>
                <a:srgbClr val="192E5A"/>
              </a:solidFill>
              <a:latin typeface="Arial"/>
              <a:ea typeface="Arial"/>
              <a:cs typeface="Arial"/>
              <a:sym typeface="Arial"/>
            </a:endParaRPr>
          </a:p>
          <a:p>
            <a:pPr indent="-317500" lvl="0" marL="457200" rtl="0" algn="l">
              <a:spcBef>
                <a:spcPts val="0"/>
              </a:spcBef>
              <a:spcAft>
                <a:spcPts val="0"/>
              </a:spcAft>
              <a:buClr>
                <a:srgbClr val="192E5A"/>
              </a:buClr>
              <a:buSzPts val="1400"/>
              <a:buFont typeface="Arial"/>
              <a:buChar char="●"/>
            </a:pPr>
            <a:r>
              <a:rPr lang="en-CA" sz="1400">
                <a:solidFill>
                  <a:srgbClr val="192E5A"/>
                </a:solidFill>
                <a:latin typeface="Arial"/>
                <a:ea typeface="Arial"/>
                <a:cs typeface="Arial"/>
                <a:sym typeface="Arial"/>
              </a:rPr>
              <a:t>Manage ongoing program activities</a:t>
            </a:r>
            <a:endParaRPr sz="1400">
              <a:solidFill>
                <a:srgbClr val="192E5A"/>
              </a:solidFill>
              <a:latin typeface="Arial"/>
              <a:ea typeface="Arial"/>
              <a:cs typeface="Arial"/>
              <a:sym typeface="Arial"/>
            </a:endParaRPr>
          </a:p>
          <a:p>
            <a:pPr indent="0" lvl="0" marL="0" rtl="0" algn="l">
              <a:lnSpc>
                <a:spcPct val="115000"/>
              </a:lnSpc>
              <a:spcBef>
                <a:spcPts val="1200"/>
              </a:spcBef>
              <a:spcAft>
                <a:spcPts val="0"/>
              </a:spcAft>
              <a:buNone/>
            </a:pPr>
            <a:r>
              <a:rPr lang="en-CA" sz="1400">
                <a:solidFill>
                  <a:srgbClr val="192E5A"/>
                </a:solidFill>
                <a:latin typeface="Arial"/>
                <a:ea typeface="Arial"/>
                <a:cs typeface="Arial"/>
                <a:sym typeface="Arial"/>
              </a:rPr>
              <a:t>Advisory Group</a:t>
            </a:r>
            <a:endParaRPr sz="1400">
              <a:solidFill>
                <a:srgbClr val="192E5A"/>
              </a:solidFill>
              <a:latin typeface="Arial"/>
              <a:ea typeface="Arial"/>
              <a:cs typeface="Arial"/>
              <a:sym typeface="Arial"/>
            </a:endParaRPr>
          </a:p>
          <a:p>
            <a:pPr indent="-317500" lvl="0" marL="457200" rtl="0" algn="l">
              <a:lnSpc>
                <a:spcPct val="115000"/>
              </a:lnSpc>
              <a:spcBef>
                <a:spcPts val="0"/>
              </a:spcBef>
              <a:spcAft>
                <a:spcPts val="0"/>
              </a:spcAft>
              <a:buClr>
                <a:srgbClr val="192E5A"/>
              </a:buClr>
              <a:buSzPts val="1400"/>
              <a:buFont typeface="Arial"/>
              <a:buChar char="●"/>
            </a:pPr>
            <a:r>
              <a:rPr lang="en-CA" sz="1400">
                <a:solidFill>
                  <a:srgbClr val="192E5A"/>
                </a:solidFill>
                <a:latin typeface="Arial"/>
                <a:ea typeface="Arial"/>
                <a:cs typeface="Arial"/>
                <a:sym typeface="Arial"/>
              </a:rPr>
              <a:t>Determine scope for projects</a:t>
            </a:r>
            <a:endParaRPr sz="1400">
              <a:solidFill>
                <a:srgbClr val="192E5A"/>
              </a:solidFill>
              <a:latin typeface="Arial"/>
              <a:ea typeface="Arial"/>
              <a:cs typeface="Arial"/>
              <a:sym typeface="Arial"/>
            </a:endParaRPr>
          </a:p>
          <a:p>
            <a:pPr indent="-317500" lvl="0" marL="457200" rtl="0" algn="l">
              <a:lnSpc>
                <a:spcPct val="115000"/>
              </a:lnSpc>
              <a:spcBef>
                <a:spcPts val="0"/>
              </a:spcBef>
              <a:spcAft>
                <a:spcPts val="0"/>
              </a:spcAft>
              <a:buClr>
                <a:srgbClr val="192E5A"/>
              </a:buClr>
              <a:buSzPts val="1400"/>
              <a:buFont typeface="Arial"/>
              <a:buChar char="●"/>
            </a:pPr>
            <a:r>
              <a:rPr lang="en-CA" sz="1400">
                <a:solidFill>
                  <a:srgbClr val="192E5A"/>
                </a:solidFill>
                <a:latin typeface="Arial"/>
                <a:ea typeface="Arial"/>
                <a:cs typeface="Arial"/>
                <a:sym typeface="Arial"/>
              </a:rPr>
              <a:t>Work with GreenGlass and other tools to establish retention models</a:t>
            </a:r>
            <a:endParaRPr sz="1400">
              <a:solidFill>
                <a:srgbClr val="192E5A"/>
              </a:solidFill>
              <a:latin typeface="Arial"/>
              <a:ea typeface="Arial"/>
              <a:cs typeface="Arial"/>
              <a:sym typeface="Arial"/>
            </a:endParaRPr>
          </a:p>
          <a:p>
            <a:pPr indent="-317500" lvl="0" marL="457200" rtl="0" algn="l">
              <a:lnSpc>
                <a:spcPct val="115000"/>
              </a:lnSpc>
              <a:spcBef>
                <a:spcPts val="0"/>
              </a:spcBef>
              <a:spcAft>
                <a:spcPts val="0"/>
              </a:spcAft>
              <a:buClr>
                <a:srgbClr val="192E5A"/>
              </a:buClr>
              <a:buSzPts val="1400"/>
              <a:buFont typeface="Arial"/>
              <a:buChar char="●"/>
            </a:pPr>
            <a:r>
              <a:rPr lang="en-CA" sz="1400">
                <a:solidFill>
                  <a:srgbClr val="192E5A"/>
                </a:solidFill>
                <a:latin typeface="Arial"/>
                <a:ea typeface="Arial"/>
                <a:cs typeface="Arial"/>
                <a:sym typeface="Arial"/>
              </a:rPr>
              <a:t>Make program recommendations</a:t>
            </a:r>
            <a:endParaRPr sz="1400">
              <a:solidFill>
                <a:srgbClr val="192E5A"/>
              </a:solidFill>
              <a:latin typeface="Arial"/>
              <a:ea typeface="Arial"/>
              <a:cs typeface="Arial"/>
              <a:sym typeface="Arial"/>
            </a:endParaRPr>
          </a:p>
          <a:p>
            <a:pPr indent="0" lvl="0" marL="0" rtl="0" algn="l">
              <a:lnSpc>
                <a:spcPct val="115000"/>
              </a:lnSpc>
              <a:spcBef>
                <a:spcPts val="1200"/>
              </a:spcBef>
              <a:spcAft>
                <a:spcPts val="0"/>
              </a:spcAft>
              <a:buNone/>
            </a:pPr>
            <a:r>
              <a:rPr lang="en-CA" sz="1400">
                <a:solidFill>
                  <a:srgbClr val="192E5A"/>
                </a:solidFill>
                <a:latin typeface="Arial"/>
                <a:ea typeface="Arial"/>
                <a:cs typeface="Arial"/>
                <a:sym typeface="Arial"/>
              </a:rPr>
              <a:t>Working Group (all institutions)</a:t>
            </a:r>
            <a:endParaRPr sz="1400">
              <a:solidFill>
                <a:srgbClr val="192E5A"/>
              </a:solidFill>
              <a:latin typeface="Arial"/>
              <a:ea typeface="Arial"/>
              <a:cs typeface="Arial"/>
              <a:sym typeface="Arial"/>
            </a:endParaRPr>
          </a:p>
          <a:p>
            <a:pPr indent="-317500" lvl="0" marL="457200" rtl="0" algn="l">
              <a:lnSpc>
                <a:spcPct val="115000"/>
              </a:lnSpc>
              <a:spcBef>
                <a:spcPts val="0"/>
              </a:spcBef>
              <a:spcAft>
                <a:spcPts val="0"/>
              </a:spcAft>
              <a:buClr>
                <a:srgbClr val="192E5A"/>
              </a:buClr>
              <a:buSzPts val="1400"/>
              <a:buFont typeface="Arial"/>
              <a:buChar char="●"/>
            </a:pPr>
            <a:r>
              <a:rPr lang="en-CA" sz="1400">
                <a:solidFill>
                  <a:srgbClr val="192E5A"/>
                </a:solidFill>
                <a:latin typeface="Arial"/>
                <a:ea typeface="Arial"/>
                <a:cs typeface="Arial"/>
                <a:sym typeface="Arial"/>
              </a:rPr>
              <a:t>Provide and update data</a:t>
            </a:r>
            <a:endParaRPr sz="1400">
              <a:solidFill>
                <a:srgbClr val="192E5A"/>
              </a:solidFill>
              <a:latin typeface="Arial"/>
              <a:ea typeface="Arial"/>
              <a:cs typeface="Arial"/>
              <a:sym typeface="Arial"/>
            </a:endParaRPr>
          </a:p>
          <a:p>
            <a:pPr indent="-317500" lvl="0" marL="457200" rtl="0" algn="l">
              <a:lnSpc>
                <a:spcPct val="115000"/>
              </a:lnSpc>
              <a:spcBef>
                <a:spcPts val="0"/>
              </a:spcBef>
              <a:spcAft>
                <a:spcPts val="0"/>
              </a:spcAft>
              <a:buClr>
                <a:srgbClr val="192E5A"/>
              </a:buClr>
              <a:buSzPts val="1400"/>
              <a:buFont typeface="Arial"/>
              <a:buChar char="●"/>
            </a:pPr>
            <a:r>
              <a:rPr lang="en-CA" sz="1400">
                <a:solidFill>
                  <a:srgbClr val="192E5A"/>
                </a:solidFill>
                <a:latin typeface="Arial"/>
                <a:ea typeface="Arial"/>
                <a:cs typeface="Arial"/>
                <a:sym typeface="Arial"/>
              </a:rPr>
              <a:t>Share issues, solutions, strategies</a:t>
            </a:r>
            <a:endParaRPr sz="1400">
              <a:solidFill>
                <a:srgbClr val="192E5A"/>
              </a:solidFill>
              <a:latin typeface="Arial"/>
              <a:ea typeface="Arial"/>
              <a:cs typeface="Arial"/>
              <a:sym typeface="Arial"/>
            </a:endParaRPr>
          </a:p>
          <a:p>
            <a:pPr indent="0" lvl="0" marL="457200" rtl="0" algn="l">
              <a:spcBef>
                <a:spcPts val="0"/>
              </a:spcBef>
              <a:spcAft>
                <a:spcPts val="0"/>
              </a:spcAft>
              <a:buNone/>
            </a:pPr>
            <a:r>
              <a:t/>
            </a:r>
            <a:endParaRPr sz="1600">
              <a:solidFill>
                <a:srgbClr val="192E5A"/>
              </a:solidFill>
            </a:endParaRPr>
          </a:p>
        </p:txBody>
      </p:sp>
      <p:sp>
        <p:nvSpPr>
          <p:cNvPr id="154" name="Google Shape;154;g3b93ef7d8fe_2_0"/>
          <p:cNvSpPr txBox="1"/>
          <p:nvPr>
            <p:ph idx="2" type="body"/>
          </p:nvPr>
        </p:nvSpPr>
        <p:spPr>
          <a:xfrm>
            <a:off x="4435525" y="1876650"/>
            <a:ext cx="4651500" cy="4623600"/>
          </a:xfrm>
          <a:prstGeom prst="rect">
            <a:avLst/>
          </a:prstGeom>
          <a:noFill/>
          <a:ln>
            <a:noFill/>
          </a:ln>
        </p:spPr>
        <p:txBody>
          <a:bodyPr anchorCtr="0" anchor="t" bIns="91425" lIns="91425" spcFirstLastPara="1" rIns="91425" wrap="square" tIns="91425">
            <a:normAutofit fontScale="85000" lnSpcReduction="20000"/>
          </a:bodyPr>
          <a:lstStyle/>
          <a:p>
            <a:pPr indent="0" lvl="0" marL="0" rtl="0" algn="l">
              <a:lnSpc>
                <a:spcPct val="115000"/>
              </a:lnSpc>
              <a:spcBef>
                <a:spcPts val="0"/>
              </a:spcBef>
              <a:spcAft>
                <a:spcPts val="0"/>
              </a:spcAft>
              <a:buSzPct val="72222"/>
              <a:buNone/>
            </a:pPr>
            <a:r>
              <a:rPr b="1" lang="en-CA" sz="1800">
                <a:solidFill>
                  <a:srgbClr val="192E5A"/>
                </a:solidFill>
                <a:latin typeface="Arial"/>
                <a:ea typeface="Arial"/>
                <a:cs typeface="Arial"/>
                <a:sym typeface="Arial"/>
              </a:rPr>
              <a:t>Goals</a:t>
            </a:r>
            <a:endParaRPr b="1" sz="1800">
              <a:solidFill>
                <a:srgbClr val="192E5A"/>
              </a:solidFill>
              <a:latin typeface="Arial"/>
              <a:ea typeface="Arial"/>
              <a:cs typeface="Arial"/>
              <a:sym typeface="Arial"/>
            </a:endParaRPr>
          </a:p>
          <a:p>
            <a:pPr indent="0" lvl="0" marL="0" rtl="0" algn="l">
              <a:spcBef>
                <a:spcPts val="1200"/>
              </a:spcBef>
              <a:spcAft>
                <a:spcPts val="0"/>
              </a:spcAft>
              <a:buNone/>
            </a:pPr>
            <a:r>
              <a:rPr lang="en-CA" sz="1800">
                <a:solidFill>
                  <a:srgbClr val="192E5A"/>
                </a:solidFill>
                <a:latin typeface="Arial"/>
                <a:ea typeface="Arial"/>
                <a:cs typeface="Arial"/>
                <a:sym typeface="Arial"/>
              </a:rPr>
              <a:t>Ensuring preservation of Canadiana, Laurentiana, and high-use/rare items</a:t>
            </a:r>
            <a:endParaRPr sz="1800">
              <a:solidFill>
                <a:srgbClr val="192E5A"/>
              </a:solidFill>
              <a:latin typeface="Arial"/>
              <a:ea typeface="Arial"/>
              <a:cs typeface="Arial"/>
              <a:sym typeface="Arial"/>
            </a:endParaRPr>
          </a:p>
          <a:p>
            <a:pPr indent="0" lvl="0" marL="0" rtl="0" algn="l">
              <a:spcBef>
                <a:spcPts val="1200"/>
              </a:spcBef>
              <a:spcAft>
                <a:spcPts val="0"/>
              </a:spcAft>
              <a:buNone/>
            </a:pPr>
            <a:r>
              <a:rPr lang="en-CA" sz="1800">
                <a:solidFill>
                  <a:srgbClr val="192E5A"/>
                </a:solidFill>
                <a:latin typeface="Arial"/>
                <a:ea typeface="Arial"/>
                <a:cs typeface="Arial"/>
                <a:sym typeface="Arial"/>
              </a:rPr>
              <a:t>Formalizing an agreement with all members participating</a:t>
            </a:r>
            <a:endParaRPr sz="1800">
              <a:solidFill>
                <a:srgbClr val="192E5A"/>
              </a:solidFill>
              <a:latin typeface="Arial"/>
              <a:ea typeface="Arial"/>
              <a:cs typeface="Arial"/>
              <a:sym typeface="Arial"/>
            </a:endParaRPr>
          </a:p>
          <a:p>
            <a:pPr indent="0" lvl="0" marL="0" rtl="0" algn="l">
              <a:spcBef>
                <a:spcPts val="1200"/>
              </a:spcBef>
              <a:spcAft>
                <a:spcPts val="0"/>
              </a:spcAft>
              <a:buNone/>
            </a:pPr>
            <a:r>
              <a:rPr lang="en-CA" sz="1800">
                <a:solidFill>
                  <a:srgbClr val="192E5A"/>
                </a:solidFill>
                <a:latin typeface="Arial"/>
                <a:ea typeface="Arial"/>
                <a:cs typeface="Arial"/>
                <a:sym typeface="Arial"/>
              </a:rPr>
              <a:t>Determining preservation commitments according to institutional needs, size and resources</a:t>
            </a:r>
            <a:endParaRPr sz="1800">
              <a:solidFill>
                <a:srgbClr val="192E5A"/>
              </a:solidFill>
              <a:latin typeface="Arial"/>
              <a:ea typeface="Arial"/>
              <a:cs typeface="Arial"/>
              <a:sym typeface="Arial"/>
            </a:endParaRPr>
          </a:p>
          <a:p>
            <a:pPr indent="0" lvl="0" marL="0" rtl="0" algn="l">
              <a:spcBef>
                <a:spcPts val="1200"/>
              </a:spcBef>
              <a:spcAft>
                <a:spcPts val="0"/>
              </a:spcAft>
              <a:buNone/>
            </a:pPr>
            <a:r>
              <a:rPr lang="en-CA" sz="1800">
                <a:solidFill>
                  <a:srgbClr val="192E5A"/>
                </a:solidFill>
                <a:latin typeface="Arial"/>
                <a:ea typeface="Arial"/>
                <a:cs typeface="Arial"/>
                <a:sym typeface="Arial"/>
              </a:rPr>
              <a:t>Complementing other Canadian preservation initiatives</a:t>
            </a:r>
            <a:endParaRPr sz="1800">
              <a:solidFill>
                <a:srgbClr val="192E5A"/>
              </a:solidFill>
              <a:latin typeface="Arial"/>
              <a:ea typeface="Arial"/>
              <a:cs typeface="Arial"/>
              <a:sym typeface="Arial"/>
            </a:endParaRPr>
          </a:p>
          <a:p>
            <a:pPr indent="0" lvl="0" marL="0" rtl="0" algn="l">
              <a:spcBef>
                <a:spcPts val="1200"/>
              </a:spcBef>
              <a:spcAft>
                <a:spcPts val="0"/>
              </a:spcAft>
              <a:buNone/>
            </a:pPr>
            <a:r>
              <a:rPr lang="en-CA" sz="1800">
                <a:solidFill>
                  <a:srgbClr val="192E5A"/>
                </a:solidFill>
                <a:latin typeface="Arial"/>
                <a:ea typeface="Arial"/>
                <a:cs typeface="Arial"/>
                <a:sym typeface="Arial"/>
              </a:rPr>
              <a:t>Ensuring user access to print materials across the consortium</a:t>
            </a:r>
            <a:endParaRPr sz="1800">
              <a:solidFill>
                <a:srgbClr val="192E5A"/>
              </a:solidFill>
              <a:latin typeface="Arial"/>
              <a:ea typeface="Arial"/>
              <a:cs typeface="Arial"/>
              <a:sym typeface="Arial"/>
            </a:endParaRPr>
          </a:p>
          <a:p>
            <a:pPr indent="0" lvl="0" marL="0" rtl="0" algn="l">
              <a:spcBef>
                <a:spcPts val="1200"/>
              </a:spcBef>
              <a:spcAft>
                <a:spcPts val="0"/>
              </a:spcAft>
              <a:buNone/>
            </a:pPr>
            <a:r>
              <a:rPr lang="en-CA" sz="1800">
                <a:solidFill>
                  <a:srgbClr val="192E5A"/>
                </a:solidFill>
                <a:latin typeface="Arial"/>
                <a:ea typeface="Arial"/>
                <a:cs typeface="Arial"/>
                <a:sym typeface="Arial"/>
              </a:rPr>
              <a:t>Supporting library space optimization</a:t>
            </a:r>
            <a:endParaRPr sz="1800">
              <a:solidFill>
                <a:srgbClr val="192E5A"/>
              </a:solidFill>
              <a:latin typeface="Arial"/>
              <a:ea typeface="Arial"/>
              <a:cs typeface="Arial"/>
              <a:sym typeface="Arial"/>
            </a:endParaRPr>
          </a:p>
          <a:p>
            <a:pPr indent="0" lvl="0" marL="0" rtl="0" algn="l">
              <a:spcBef>
                <a:spcPts val="0"/>
              </a:spcBef>
              <a:spcAft>
                <a:spcPts val="0"/>
              </a:spcAft>
              <a:buNone/>
            </a:pPr>
            <a:r>
              <a:t/>
            </a:r>
            <a:endParaRPr sz="1700">
              <a:solidFill>
                <a:srgbClr val="192E5A"/>
              </a:solidFill>
              <a:latin typeface="Arial"/>
              <a:ea typeface="Arial"/>
              <a:cs typeface="Arial"/>
              <a:sym typeface="Arial"/>
            </a:endParaRPr>
          </a:p>
          <a:p>
            <a:pPr indent="0" lvl="0" marL="0" rtl="0" algn="l">
              <a:spcBef>
                <a:spcPts val="0"/>
              </a:spcBef>
              <a:spcAft>
                <a:spcPts val="0"/>
              </a:spcAft>
              <a:buNone/>
            </a:pPr>
            <a:r>
              <a:t/>
            </a:r>
            <a:endParaRPr sz="1600">
              <a:solidFill>
                <a:srgbClr val="192E5A"/>
              </a:solidFill>
              <a:latin typeface="Arial"/>
              <a:ea typeface="Arial"/>
              <a:cs typeface="Arial"/>
              <a:sym typeface="Arial"/>
            </a:endParaRPr>
          </a:p>
          <a:p>
            <a:pPr indent="0" lvl="0" marL="0" rtl="0" algn="l">
              <a:spcBef>
                <a:spcPts val="0"/>
              </a:spcBef>
              <a:spcAft>
                <a:spcPts val="0"/>
              </a:spcAft>
              <a:buNone/>
            </a:pPr>
            <a:r>
              <a:rPr lang="en-CA" sz="1858" u="sng">
                <a:solidFill>
                  <a:schemeClr val="accent5"/>
                </a:solidFill>
                <a:latin typeface="Arial"/>
                <a:ea typeface="Arial"/>
                <a:cs typeface="Arial"/>
                <a:sym typeface="Arial"/>
                <a:hlinkClick r:id="rId4">
                  <a:extLst>
                    <a:ext uri="{A12FA001-AC4F-418D-AE19-62706E023703}">
                      <ahyp:hlinkClr val="tx"/>
                    </a:ext>
                  </a:extLst>
                </a:hlinkClick>
              </a:rPr>
              <a:t>https://libguides.pbuq.ca/gtcp</a:t>
            </a:r>
            <a:r>
              <a:rPr lang="en-CA" sz="1858">
                <a:solidFill>
                  <a:srgbClr val="192E5A"/>
                </a:solidFill>
                <a:latin typeface="Arial"/>
                <a:ea typeface="Arial"/>
                <a:cs typeface="Arial"/>
                <a:sym typeface="Arial"/>
              </a:rPr>
              <a:t> </a:t>
            </a:r>
            <a:endParaRPr sz="1858">
              <a:solidFill>
                <a:srgbClr val="192E5A"/>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g3b93ef7d8fe_3_11"/>
          <p:cNvSpPr txBox="1"/>
          <p:nvPr>
            <p:ph idx="1" type="body"/>
          </p:nvPr>
        </p:nvSpPr>
        <p:spPr>
          <a:xfrm>
            <a:off x="4677025" y="1943350"/>
            <a:ext cx="4481100" cy="472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CA" sz="1400">
                <a:solidFill>
                  <a:srgbClr val="192E5A"/>
                </a:solidFill>
                <a:latin typeface="Arial"/>
                <a:ea typeface="Arial"/>
                <a:cs typeface="Arial"/>
                <a:sym typeface="Arial"/>
              </a:rPr>
              <a:t>Distributed responsibility - work is shared rather than pooled into a single institution.</a:t>
            </a:r>
            <a:endParaRPr b="1" sz="1400">
              <a:solidFill>
                <a:srgbClr val="192E5A"/>
              </a:solidFill>
              <a:latin typeface="Arial"/>
              <a:ea typeface="Arial"/>
              <a:cs typeface="Arial"/>
              <a:sym typeface="Arial"/>
            </a:endParaRPr>
          </a:p>
          <a:p>
            <a:pPr indent="0" lvl="0" marL="0" rtl="0" algn="l">
              <a:spcBef>
                <a:spcPts val="0"/>
              </a:spcBef>
              <a:spcAft>
                <a:spcPts val="0"/>
              </a:spcAft>
              <a:buNone/>
            </a:pPr>
            <a:r>
              <a:t/>
            </a:r>
            <a:endParaRPr sz="1400">
              <a:solidFill>
                <a:srgbClr val="192E5A"/>
              </a:solidFill>
              <a:latin typeface="Arial"/>
              <a:ea typeface="Arial"/>
              <a:cs typeface="Arial"/>
              <a:sym typeface="Arial"/>
            </a:endParaRPr>
          </a:p>
          <a:p>
            <a:pPr indent="0" lvl="0" marL="0" rtl="0" algn="l">
              <a:spcBef>
                <a:spcPts val="0"/>
              </a:spcBef>
              <a:spcAft>
                <a:spcPts val="0"/>
              </a:spcAft>
              <a:buNone/>
            </a:pPr>
            <a:r>
              <a:rPr lang="en-CA" sz="1400">
                <a:solidFill>
                  <a:srgbClr val="192E5A"/>
                </a:solidFill>
                <a:latin typeface="Arial"/>
                <a:ea typeface="Arial"/>
                <a:cs typeface="Arial"/>
                <a:sym typeface="Arial"/>
              </a:rPr>
              <a:t>How do we collaborate and get work done?</a:t>
            </a:r>
            <a:endParaRPr sz="1400">
              <a:solidFill>
                <a:srgbClr val="192E5A"/>
              </a:solidFill>
              <a:latin typeface="Arial"/>
              <a:ea typeface="Arial"/>
              <a:cs typeface="Arial"/>
              <a:sym typeface="Arial"/>
            </a:endParaRPr>
          </a:p>
          <a:p>
            <a:pPr indent="-298450" lvl="0" marL="457200" rtl="0" algn="l">
              <a:spcBef>
                <a:spcPts val="0"/>
              </a:spcBef>
              <a:spcAft>
                <a:spcPts val="0"/>
              </a:spcAft>
              <a:buClr>
                <a:srgbClr val="192E5A"/>
              </a:buClr>
              <a:buSzPts val="1100"/>
              <a:buFont typeface="Arial"/>
              <a:buChar char="●"/>
            </a:pPr>
            <a:r>
              <a:rPr lang="en-CA" sz="1100">
                <a:solidFill>
                  <a:srgbClr val="192E5A"/>
                </a:solidFill>
                <a:latin typeface="Arial"/>
                <a:ea typeface="Arial"/>
                <a:cs typeface="Arial"/>
                <a:sym typeface="Arial"/>
              </a:rPr>
              <a:t>Working Groups</a:t>
            </a:r>
            <a:endParaRPr sz="1100">
              <a:solidFill>
                <a:srgbClr val="192E5A"/>
              </a:solidFill>
              <a:latin typeface="Arial"/>
              <a:ea typeface="Arial"/>
              <a:cs typeface="Arial"/>
              <a:sym typeface="Arial"/>
            </a:endParaRPr>
          </a:p>
          <a:p>
            <a:pPr indent="-298450" lvl="0" marL="457200" rtl="0" algn="l">
              <a:spcBef>
                <a:spcPts val="0"/>
              </a:spcBef>
              <a:spcAft>
                <a:spcPts val="0"/>
              </a:spcAft>
              <a:buClr>
                <a:srgbClr val="192E5A"/>
              </a:buClr>
              <a:buSzPts val="1100"/>
              <a:buFont typeface="Arial"/>
              <a:buChar char="●"/>
            </a:pPr>
            <a:r>
              <a:rPr lang="en-CA" sz="1100">
                <a:solidFill>
                  <a:srgbClr val="192E5A"/>
                </a:solidFill>
                <a:latin typeface="Arial"/>
                <a:ea typeface="Arial"/>
                <a:cs typeface="Arial"/>
                <a:sym typeface="Arial"/>
              </a:rPr>
              <a:t>Networks &amp; partnerships</a:t>
            </a:r>
            <a:endParaRPr sz="1400">
              <a:solidFill>
                <a:srgbClr val="192E5A"/>
              </a:solidFill>
              <a:latin typeface="Arial"/>
              <a:ea typeface="Arial"/>
              <a:cs typeface="Arial"/>
              <a:sym typeface="Arial"/>
            </a:endParaRPr>
          </a:p>
          <a:p>
            <a:pPr indent="0" lvl="0" marL="0" rtl="0" algn="l">
              <a:spcBef>
                <a:spcPts val="0"/>
              </a:spcBef>
              <a:spcAft>
                <a:spcPts val="0"/>
              </a:spcAft>
              <a:buNone/>
            </a:pPr>
            <a:r>
              <a:t/>
            </a:r>
            <a:endParaRPr sz="1400">
              <a:solidFill>
                <a:srgbClr val="192E5A"/>
              </a:solidFill>
              <a:latin typeface="Arial"/>
              <a:ea typeface="Arial"/>
              <a:cs typeface="Arial"/>
              <a:sym typeface="Arial"/>
            </a:endParaRPr>
          </a:p>
          <a:p>
            <a:pPr indent="0" lvl="0" marL="0" rtl="0" algn="l">
              <a:spcBef>
                <a:spcPts val="0"/>
              </a:spcBef>
              <a:spcAft>
                <a:spcPts val="0"/>
              </a:spcAft>
              <a:buNone/>
            </a:pPr>
            <a:r>
              <a:rPr b="1" lang="en-CA" sz="1400">
                <a:solidFill>
                  <a:srgbClr val="192E5A"/>
                </a:solidFill>
                <a:latin typeface="Arial"/>
                <a:ea typeface="Arial"/>
                <a:cs typeface="Arial"/>
                <a:sym typeface="Arial"/>
              </a:rPr>
              <a:t>North/Nord creates value across a diverse ecosystem of institutions and networks.</a:t>
            </a:r>
            <a:endParaRPr b="1" sz="1400">
              <a:solidFill>
                <a:srgbClr val="192E5A"/>
              </a:solidFill>
              <a:latin typeface="Arial"/>
              <a:ea typeface="Arial"/>
              <a:cs typeface="Arial"/>
              <a:sym typeface="Arial"/>
            </a:endParaRPr>
          </a:p>
          <a:p>
            <a:pPr indent="0" lvl="0" marL="0" rtl="0" algn="l">
              <a:spcBef>
                <a:spcPts val="0"/>
              </a:spcBef>
              <a:spcAft>
                <a:spcPts val="0"/>
              </a:spcAft>
              <a:buNone/>
            </a:pPr>
            <a:r>
              <a:t/>
            </a:r>
            <a:endParaRPr b="1" sz="1400">
              <a:solidFill>
                <a:srgbClr val="192E5A"/>
              </a:solidFill>
              <a:latin typeface="Arial"/>
              <a:ea typeface="Arial"/>
              <a:cs typeface="Arial"/>
              <a:sym typeface="Arial"/>
            </a:endParaRPr>
          </a:p>
          <a:p>
            <a:pPr indent="-298450" lvl="0" marL="457200" rtl="0" algn="l">
              <a:spcBef>
                <a:spcPts val="0"/>
              </a:spcBef>
              <a:spcAft>
                <a:spcPts val="0"/>
              </a:spcAft>
              <a:buClr>
                <a:srgbClr val="192E5A"/>
              </a:buClr>
              <a:buSzPts val="1100"/>
              <a:buFont typeface="Arial"/>
              <a:buChar char="●"/>
            </a:pPr>
            <a:r>
              <a:rPr lang="en-CA" sz="1100">
                <a:solidFill>
                  <a:srgbClr val="192E5A"/>
                </a:solidFill>
                <a:latin typeface="Arial"/>
                <a:ea typeface="Arial"/>
                <a:cs typeface="Arial"/>
                <a:sym typeface="Arial"/>
              </a:rPr>
              <a:t>benefit through applied collaboration, knowledge exchange;</a:t>
            </a:r>
            <a:endParaRPr sz="1100">
              <a:solidFill>
                <a:srgbClr val="192E5A"/>
              </a:solidFill>
              <a:latin typeface="Arial"/>
              <a:ea typeface="Arial"/>
              <a:cs typeface="Arial"/>
              <a:sym typeface="Arial"/>
            </a:endParaRPr>
          </a:p>
          <a:p>
            <a:pPr indent="-298450" lvl="0" marL="457200" rtl="0" algn="l">
              <a:spcBef>
                <a:spcPts val="0"/>
              </a:spcBef>
              <a:spcAft>
                <a:spcPts val="0"/>
              </a:spcAft>
              <a:buClr>
                <a:srgbClr val="192E5A"/>
              </a:buClr>
              <a:buSzPts val="1100"/>
              <a:buFont typeface="Arial"/>
              <a:buChar char="●"/>
            </a:pPr>
            <a:r>
              <a:rPr lang="en-CA" sz="1100">
                <a:solidFill>
                  <a:srgbClr val="192E5A"/>
                </a:solidFill>
                <a:latin typeface="Arial"/>
                <a:ea typeface="Arial"/>
                <a:cs typeface="Arial"/>
                <a:sym typeface="Arial"/>
              </a:rPr>
              <a:t>increased visibility, cross-sector partnerships, and access to new audiences;</a:t>
            </a:r>
            <a:endParaRPr sz="1100">
              <a:solidFill>
                <a:srgbClr val="192E5A"/>
              </a:solidFill>
              <a:latin typeface="Arial"/>
              <a:ea typeface="Arial"/>
              <a:cs typeface="Arial"/>
              <a:sym typeface="Arial"/>
            </a:endParaRPr>
          </a:p>
          <a:p>
            <a:pPr indent="-298450" lvl="0" marL="457200" rtl="0" algn="l">
              <a:spcBef>
                <a:spcPts val="0"/>
              </a:spcBef>
              <a:spcAft>
                <a:spcPts val="0"/>
              </a:spcAft>
              <a:buClr>
                <a:srgbClr val="192E5A"/>
              </a:buClr>
              <a:buSzPts val="1100"/>
              <a:buFont typeface="Arial"/>
              <a:buChar char="●"/>
            </a:pPr>
            <a:r>
              <a:rPr lang="en-CA" sz="1100">
                <a:solidFill>
                  <a:srgbClr val="192E5A"/>
                </a:solidFill>
                <a:latin typeface="Arial"/>
                <a:ea typeface="Arial"/>
                <a:cs typeface="Arial"/>
                <a:sym typeface="Arial"/>
              </a:rPr>
              <a:t>innovation pipelines (ie collection analysis workflows), talent engagement, and insights grounded in both local and international perspectives. </a:t>
            </a:r>
            <a:endParaRPr sz="1100">
              <a:solidFill>
                <a:srgbClr val="192E5A"/>
              </a:solidFill>
              <a:latin typeface="Arial"/>
              <a:ea typeface="Arial"/>
              <a:cs typeface="Arial"/>
              <a:sym typeface="Arial"/>
            </a:endParaRPr>
          </a:p>
          <a:p>
            <a:pPr indent="-298450" lvl="0" marL="457200" rtl="0" algn="l">
              <a:spcBef>
                <a:spcPts val="0"/>
              </a:spcBef>
              <a:spcAft>
                <a:spcPts val="0"/>
              </a:spcAft>
              <a:buClr>
                <a:srgbClr val="192E5A"/>
              </a:buClr>
              <a:buSzPts val="1100"/>
              <a:buFont typeface="Arial"/>
              <a:buChar char="●"/>
            </a:pPr>
            <a:r>
              <a:rPr lang="en-CA" sz="1100">
                <a:solidFill>
                  <a:srgbClr val="192E5A"/>
                </a:solidFill>
                <a:latin typeface="Arial"/>
                <a:ea typeface="Arial"/>
                <a:cs typeface="Arial"/>
                <a:sym typeface="Arial"/>
              </a:rPr>
              <a:t>networks gain strengthened connections, shared resources, and scalable models that support long-term impact and sustainability.</a:t>
            </a:r>
            <a:endParaRPr sz="1100">
              <a:solidFill>
                <a:srgbClr val="192E5A"/>
              </a:solidFill>
              <a:latin typeface="Arial"/>
              <a:ea typeface="Arial"/>
              <a:cs typeface="Arial"/>
              <a:sym typeface="Arial"/>
            </a:endParaRPr>
          </a:p>
          <a:p>
            <a:pPr indent="-298450" lvl="0" marL="457200" rtl="0" algn="l">
              <a:spcBef>
                <a:spcPts val="0"/>
              </a:spcBef>
              <a:spcAft>
                <a:spcPts val="0"/>
              </a:spcAft>
              <a:buClr>
                <a:srgbClr val="192E5A"/>
              </a:buClr>
              <a:buSzPts val="1100"/>
              <a:buFont typeface="Arial"/>
              <a:buChar char="●"/>
            </a:pPr>
            <a:r>
              <a:rPr lang="en-CA" sz="1100">
                <a:solidFill>
                  <a:srgbClr val="192E5A"/>
                </a:solidFill>
                <a:latin typeface="Arial"/>
                <a:ea typeface="Arial"/>
                <a:cs typeface="Arial"/>
                <a:sym typeface="Arial"/>
              </a:rPr>
              <a:t>national-level coordination to identify and retain collections (scarce and widely available).</a:t>
            </a:r>
            <a:endParaRPr sz="1000">
              <a:solidFill>
                <a:srgbClr val="192E5A"/>
              </a:solidFill>
            </a:endParaRPr>
          </a:p>
        </p:txBody>
      </p:sp>
      <p:sp>
        <p:nvSpPr>
          <p:cNvPr id="161" name="Google Shape;161;g3b93ef7d8fe_3_11"/>
          <p:cNvSpPr txBox="1"/>
          <p:nvPr>
            <p:ph idx="2" type="body"/>
          </p:nvPr>
        </p:nvSpPr>
        <p:spPr>
          <a:xfrm>
            <a:off x="195925" y="1943350"/>
            <a:ext cx="4481100" cy="4835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CA" sz="1500">
                <a:solidFill>
                  <a:srgbClr val="192E5A"/>
                </a:solidFill>
                <a:latin typeface="Arial"/>
                <a:ea typeface="Arial"/>
                <a:cs typeface="Arial"/>
                <a:sym typeface="Arial"/>
              </a:rPr>
              <a:t>Our work is done through a mix of formal governance, shared infrastructure, and clearly divided responsibilities.</a:t>
            </a:r>
            <a:endParaRPr b="1" sz="1500">
              <a:solidFill>
                <a:srgbClr val="192E5A"/>
              </a:solidFill>
              <a:latin typeface="Arial"/>
              <a:ea typeface="Arial"/>
              <a:cs typeface="Arial"/>
              <a:sym typeface="Arial"/>
            </a:endParaRPr>
          </a:p>
          <a:p>
            <a:pPr indent="0" lvl="0" marL="0" rtl="0" algn="l">
              <a:spcBef>
                <a:spcPts val="0"/>
              </a:spcBef>
              <a:spcAft>
                <a:spcPts val="0"/>
              </a:spcAft>
              <a:buNone/>
            </a:pPr>
            <a:r>
              <a:t/>
            </a:r>
            <a:endParaRPr sz="1200">
              <a:solidFill>
                <a:srgbClr val="192E5A"/>
              </a:solidFill>
              <a:latin typeface="Arial"/>
              <a:ea typeface="Arial"/>
              <a:cs typeface="Arial"/>
              <a:sym typeface="Arial"/>
            </a:endParaRPr>
          </a:p>
          <a:p>
            <a:pPr indent="0" lvl="0" marL="0" rtl="0" algn="l">
              <a:spcBef>
                <a:spcPts val="0"/>
              </a:spcBef>
              <a:spcAft>
                <a:spcPts val="0"/>
              </a:spcAft>
              <a:buNone/>
            </a:pPr>
            <a:r>
              <a:rPr lang="en-CA" sz="1200" u="sng">
                <a:solidFill>
                  <a:srgbClr val="192E5A"/>
                </a:solidFill>
                <a:latin typeface="Arial"/>
                <a:ea typeface="Arial"/>
                <a:cs typeface="Arial"/>
                <a:sym typeface="Arial"/>
              </a:rPr>
              <a:t>Steering Committee reviews &amp; signs off on project proposals</a:t>
            </a:r>
            <a:endParaRPr sz="1200" u="sng">
              <a:solidFill>
                <a:srgbClr val="192E5A"/>
              </a:solidFill>
              <a:latin typeface="Arial"/>
              <a:ea typeface="Arial"/>
              <a:cs typeface="Arial"/>
              <a:sym typeface="Arial"/>
            </a:endParaRPr>
          </a:p>
          <a:p>
            <a:pPr indent="-304800" lvl="0" marL="457200" rtl="0" algn="l">
              <a:spcBef>
                <a:spcPts val="0"/>
              </a:spcBef>
              <a:spcAft>
                <a:spcPts val="0"/>
              </a:spcAft>
              <a:buClr>
                <a:srgbClr val="192E5A"/>
              </a:buClr>
              <a:buSzPts val="1200"/>
              <a:buFont typeface="Arial"/>
              <a:buChar char="●"/>
            </a:pPr>
            <a:r>
              <a:rPr lang="en-CA" sz="1200">
                <a:solidFill>
                  <a:srgbClr val="192E5A"/>
                </a:solidFill>
                <a:latin typeface="Arial"/>
                <a:ea typeface="Arial"/>
                <a:cs typeface="Arial"/>
                <a:sym typeface="Arial"/>
              </a:rPr>
              <a:t>Value Proposition for member institutions</a:t>
            </a:r>
            <a:endParaRPr sz="1200">
              <a:solidFill>
                <a:srgbClr val="192E5A"/>
              </a:solidFill>
              <a:latin typeface="Arial"/>
              <a:ea typeface="Arial"/>
              <a:cs typeface="Arial"/>
              <a:sym typeface="Arial"/>
            </a:endParaRPr>
          </a:p>
          <a:p>
            <a:pPr indent="-304800" lvl="0" marL="457200" rtl="0" algn="l">
              <a:spcBef>
                <a:spcPts val="0"/>
              </a:spcBef>
              <a:spcAft>
                <a:spcPts val="0"/>
              </a:spcAft>
              <a:buClr>
                <a:srgbClr val="192E5A"/>
              </a:buClr>
              <a:buSzPts val="1200"/>
              <a:buFont typeface="Arial"/>
              <a:buChar char="●"/>
            </a:pPr>
            <a:r>
              <a:rPr lang="en-CA" sz="1200">
                <a:solidFill>
                  <a:srgbClr val="192E5A"/>
                </a:solidFill>
                <a:latin typeface="Arial"/>
                <a:ea typeface="Arial"/>
                <a:cs typeface="Arial"/>
                <a:sym typeface="Arial"/>
              </a:rPr>
              <a:t>Diversifying projects to expand on our offerings</a:t>
            </a:r>
            <a:endParaRPr sz="1200">
              <a:solidFill>
                <a:srgbClr val="192E5A"/>
              </a:solidFill>
              <a:latin typeface="Arial"/>
              <a:ea typeface="Arial"/>
              <a:cs typeface="Arial"/>
              <a:sym typeface="Arial"/>
            </a:endParaRPr>
          </a:p>
          <a:p>
            <a:pPr indent="-304800" lvl="0" marL="457200" rtl="0" algn="l">
              <a:spcBef>
                <a:spcPts val="0"/>
              </a:spcBef>
              <a:spcAft>
                <a:spcPts val="0"/>
              </a:spcAft>
              <a:buClr>
                <a:srgbClr val="192E5A"/>
              </a:buClr>
              <a:buSzPts val="1200"/>
              <a:buFont typeface="Arial"/>
              <a:buChar char="●"/>
            </a:pPr>
            <a:r>
              <a:rPr lang="en-CA" sz="1200">
                <a:solidFill>
                  <a:srgbClr val="192E5A"/>
                </a:solidFill>
                <a:latin typeface="Arial"/>
                <a:ea typeface="Arial"/>
                <a:cs typeface="Arial"/>
                <a:sym typeface="Arial"/>
              </a:rPr>
              <a:t>Incorporating elements of solving broader collection issues</a:t>
            </a:r>
            <a:endParaRPr sz="1200">
              <a:solidFill>
                <a:srgbClr val="192E5A"/>
              </a:solidFill>
              <a:latin typeface="Arial"/>
              <a:ea typeface="Arial"/>
              <a:cs typeface="Arial"/>
              <a:sym typeface="Arial"/>
            </a:endParaRPr>
          </a:p>
          <a:p>
            <a:pPr indent="0" lvl="0" marL="0" rtl="0" algn="l">
              <a:spcBef>
                <a:spcPts val="0"/>
              </a:spcBef>
              <a:spcAft>
                <a:spcPts val="0"/>
              </a:spcAft>
              <a:buNone/>
            </a:pPr>
            <a:r>
              <a:t/>
            </a:r>
            <a:endParaRPr sz="1200">
              <a:solidFill>
                <a:srgbClr val="192E5A"/>
              </a:solidFill>
              <a:latin typeface="Arial"/>
              <a:ea typeface="Arial"/>
              <a:cs typeface="Arial"/>
              <a:sym typeface="Arial"/>
            </a:endParaRPr>
          </a:p>
          <a:p>
            <a:pPr indent="0" lvl="0" marL="0" rtl="0" algn="l">
              <a:spcBef>
                <a:spcPts val="0"/>
              </a:spcBef>
              <a:spcAft>
                <a:spcPts val="0"/>
              </a:spcAft>
              <a:buNone/>
            </a:pPr>
            <a:r>
              <a:rPr lang="en-CA" sz="1200" u="sng">
                <a:solidFill>
                  <a:srgbClr val="192E5A"/>
                </a:solidFill>
                <a:latin typeface="Arial"/>
                <a:ea typeface="Arial"/>
                <a:cs typeface="Arial"/>
                <a:sym typeface="Arial"/>
              </a:rPr>
              <a:t>Working Groups operationalize projects</a:t>
            </a:r>
            <a:endParaRPr sz="1200" u="sng">
              <a:solidFill>
                <a:srgbClr val="192E5A"/>
              </a:solidFill>
              <a:latin typeface="Arial"/>
              <a:ea typeface="Arial"/>
              <a:cs typeface="Arial"/>
              <a:sym typeface="Arial"/>
            </a:endParaRPr>
          </a:p>
          <a:p>
            <a:pPr indent="-304800" lvl="0" marL="457200" rtl="0" algn="l">
              <a:spcBef>
                <a:spcPts val="0"/>
              </a:spcBef>
              <a:spcAft>
                <a:spcPts val="0"/>
              </a:spcAft>
              <a:buClr>
                <a:srgbClr val="192E5A"/>
              </a:buClr>
              <a:buSzPts val="1200"/>
              <a:buFont typeface="Arial"/>
              <a:buChar char="●"/>
            </a:pPr>
            <a:r>
              <a:rPr lang="en-CA" sz="1200">
                <a:solidFill>
                  <a:srgbClr val="192E5A"/>
                </a:solidFill>
                <a:latin typeface="Arial"/>
                <a:ea typeface="Arial"/>
                <a:cs typeface="Arial"/>
                <a:sym typeface="Arial"/>
              </a:rPr>
              <a:t>Metadata expertise</a:t>
            </a:r>
            <a:endParaRPr sz="1200">
              <a:solidFill>
                <a:srgbClr val="192E5A"/>
              </a:solidFill>
              <a:latin typeface="Arial"/>
              <a:ea typeface="Arial"/>
              <a:cs typeface="Arial"/>
              <a:sym typeface="Arial"/>
            </a:endParaRPr>
          </a:p>
          <a:p>
            <a:pPr indent="-304800" lvl="0" marL="457200" rtl="0" algn="l">
              <a:spcBef>
                <a:spcPts val="0"/>
              </a:spcBef>
              <a:spcAft>
                <a:spcPts val="0"/>
              </a:spcAft>
              <a:buClr>
                <a:srgbClr val="192E5A"/>
              </a:buClr>
              <a:buSzPts val="1200"/>
              <a:buFont typeface="Arial"/>
              <a:buChar char="●"/>
            </a:pPr>
            <a:r>
              <a:rPr lang="en-CA" sz="1200">
                <a:solidFill>
                  <a:srgbClr val="192E5A"/>
                </a:solidFill>
                <a:latin typeface="Arial"/>
                <a:ea typeface="Arial"/>
                <a:cs typeface="Arial"/>
                <a:sym typeface="Arial"/>
              </a:rPr>
              <a:t>Collections expertise</a:t>
            </a:r>
            <a:endParaRPr sz="1200">
              <a:solidFill>
                <a:srgbClr val="192E5A"/>
              </a:solidFill>
              <a:latin typeface="Arial"/>
              <a:ea typeface="Arial"/>
              <a:cs typeface="Arial"/>
              <a:sym typeface="Arial"/>
            </a:endParaRPr>
          </a:p>
          <a:p>
            <a:pPr indent="-304800" lvl="0" marL="457200" rtl="0" algn="l">
              <a:spcBef>
                <a:spcPts val="0"/>
              </a:spcBef>
              <a:spcAft>
                <a:spcPts val="0"/>
              </a:spcAft>
              <a:buClr>
                <a:srgbClr val="192E5A"/>
              </a:buClr>
              <a:buSzPts val="1200"/>
              <a:buFont typeface="Arial"/>
              <a:buChar char="●"/>
            </a:pPr>
            <a:r>
              <a:rPr lang="en-CA" sz="1200">
                <a:solidFill>
                  <a:srgbClr val="192E5A"/>
                </a:solidFill>
                <a:latin typeface="Arial"/>
                <a:ea typeface="Arial"/>
                <a:cs typeface="Arial"/>
                <a:sym typeface="Arial"/>
              </a:rPr>
              <a:t>Subject matter expertise</a:t>
            </a:r>
            <a:endParaRPr sz="1200">
              <a:solidFill>
                <a:srgbClr val="192E5A"/>
              </a:solidFill>
              <a:latin typeface="Arial"/>
              <a:ea typeface="Arial"/>
              <a:cs typeface="Arial"/>
              <a:sym typeface="Arial"/>
            </a:endParaRPr>
          </a:p>
          <a:p>
            <a:pPr indent="0" lvl="0" marL="457200" rtl="0" algn="l">
              <a:spcBef>
                <a:spcPts val="0"/>
              </a:spcBef>
              <a:spcAft>
                <a:spcPts val="0"/>
              </a:spcAft>
              <a:buNone/>
            </a:pPr>
            <a:r>
              <a:t/>
            </a:r>
            <a:endParaRPr sz="1200">
              <a:solidFill>
                <a:srgbClr val="192E5A"/>
              </a:solidFill>
              <a:latin typeface="Arial"/>
              <a:ea typeface="Arial"/>
              <a:cs typeface="Arial"/>
              <a:sym typeface="Arial"/>
            </a:endParaRPr>
          </a:p>
          <a:p>
            <a:pPr indent="0" lvl="0" marL="0" rtl="0" algn="l">
              <a:spcBef>
                <a:spcPts val="0"/>
              </a:spcBef>
              <a:spcAft>
                <a:spcPts val="0"/>
              </a:spcAft>
              <a:buNone/>
            </a:pPr>
            <a:r>
              <a:rPr lang="en-CA" sz="1200" u="sng">
                <a:solidFill>
                  <a:srgbClr val="192E5A"/>
                </a:solidFill>
                <a:latin typeface="Arial"/>
                <a:ea typeface="Arial"/>
                <a:cs typeface="Arial"/>
                <a:sym typeface="Arial"/>
              </a:rPr>
              <a:t>Partnership Agreements</a:t>
            </a:r>
            <a:endParaRPr sz="1200" u="sng">
              <a:solidFill>
                <a:srgbClr val="192E5A"/>
              </a:solidFill>
              <a:latin typeface="Arial"/>
              <a:ea typeface="Arial"/>
              <a:cs typeface="Arial"/>
              <a:sym typeface="Arial"/>
            </a:endParaRPr>
          </a:p>
          <a:p>
            <a:pPr indent="-304800" lvl="0" marL="457200" rtl="0" algn="l">
              <a:spcBef>
                <a:spcPts val="0"/>
              </a:spcBef>
              <a:spcAft>
                <a:spcPts val="0"/>
              </a:spcAft>
              <a:buClr>
                <a:srgbClr val="192E5A"/>
              </a:buClr>
              <a:buSzPts val="1200"/>
              <a:buFont typeface="Arial"/>
              <a:buChar char="●"/>
            </a:pPr>
            <a:r>
              <a:rPr lang="en-CA" sz="1200">
                <a:solidFill>
                  <a:srgbClr val="192E5A"/>
                </a:solidFill>
                <a:latin typeface="Arial"/>
                <a:ea typeface="Arial"/>
                <a:cs typeface="Arial"/>
                <a:sym typeface="Arial"/>
              </a:rPr>
              <a:t>Outline specific responsibilities &amp; formalize activities</a:t>
            </a:r>
            <a:endParaRPr sz="1200">
              <a:solidFill>
                <a:srgbClr val="192E5A"/>
              </a:solidFill>
              <a:latin typeface="Arial"/>
              <a:ea typeface="Arial"/>
              <a:cs typeface="Arial"/>
              <a:sym typeface="Arial"/>
            </a:endParaRPr>
          </a:p>
          <a:p>
            <a:pPr indent="0" lvl="0" marL="0" rtl="0" algn="l">
              <a:spcBef>
                <a:spcPts val="0"/>
              </a:spcBef>
              <a:spcAft>
                <a:spcPts val="0"/>
              </a:spcAft>
              <a:buNone/>
            </a:pPr>
            <a:r>
              <a:t/>
            </a:r>
            <a:endParaRPr sz="1200">
              <a:solidFill>
                <a:srgbClr val="192E5A"/>
              </a:solidFill>
              <a:latin typeface="Arial"/>
              <a:ea typeface="Arial"/>
              <a:cs typeface="Arial"/>
              <a:sym typeface="Arial"/>
            </a:endParaRPr>
          </a:p>
          <a:p>
            <a:pPr indent="0" lvl="0" marL="0" rtl="0" algn="l">
              <a:spcBef>
                <a:spcPts val="0"/>
              </a:spcBef>
              <a:spcAft>
                <a:spcPts val="0"/>
              </a:spcAft>
              <a:buNone/>
            </a:pPr>
            <a:r>
              <a:rPr lang="en-CA" sz="1200" u="sng">
                <a:solidFill>
                  <a:srgbClr val="192E5A"/>
                </a:solidFill>
                <a:latin typeface="Arial"/>
                <a:ea typeface="Arial"/>
                <a:cs typeface="Arial"/>
                <a:sym typeface="Arial"/>
              </a:rPr>
              <a:t>Consensus building</a:t>
            </a:r>
            <a:endParaRPr sz="1200" u="sng">
              <a:solidFill>
                <a:srgbClr val="192E5A"/>
              </a:solidFill>
              <a:latin typeface="Arial"/>
              <a:ea typeface="Arial"/>
              <a:cs typeface="Arial"/>
              <a:sym typeface="Arial"/>
            </a:endParaRPr>
          </a:p>
          <a:p>
            <a:pPr indent="-304800" lvl="0" marL="457200" rtl="0" algn="l">
              <a:spcBef>
                <a:spcPts val="0"/>
              </a:spcBef>
              <a:spcAft>
                <a:spcPts val="0"/>
              </a:spcAft>
              <a:buClr>
                <a:srgbClr val="192E5A"/>
              </a:buClr>
              <a:buSzPts val="1200"/>
              <a:buFont typeface="Arial"/>
              <a:buChar char="●"/>
            </a:pPr>
            <a:r>
              <a:rPr lang="en-CA" sz="1200">
                <a:solidFill>
                  <a:srgbClr val="192E5A"/>
                </a:solidFill>
                <a:latin typeface="Arial"/>
                <a:ea typeface="Arial"/>
                <a:cs typeface="Arial"/>
                <a:sym typeface="Arial"/>
              </a:rPr>
              <a:t>Utilizing consortial networks to build on existing pathways and trusted relationship to advance this work;</a:t>
            </a:r>
            <a:endParaRPr sz="1200">
              <a:solidFill>
                <a:srgbClr val="192E5A"/>
              </a:solidFill>
              <a:latin typeface="Arial"/>
              <a:ea typeface="Arial"/>
              <a:cs typeface="Arial"/>
              <a:sym typeface="Arial"/>
            </a:endParaRPr>
          </a:p>
        </p:txBody>
      </p:sp>
      <p:pic>
        <p:nvPicPr>
          <p:cNvPr descr="North/Nord Network logo against navy background with white lettering and a navigation symbol in white and red." id="162" name="Google Shape;162;g3b93ef7d8fe_3_11"/>
          <p:cNvPicPr preferRelativeResize="0"/>
          <p:nvPr/>
        </p:nvPicPr>
        <p:blipFill rotWithShape="1">
          <a:blip r:embed="rId3">
            <a:alphaModFix/>
          </a:blip>
          <a:srcRect b="0" l="0" r="0" t="0"/>
          <a:stretch/>
        </p:blipFill>
        <p:spPr>
          <a:xfrm>
            <a:off x="0" y="0"/>
            <a:ext cx="1694200" cy="1683226"/>
          </a:xfrm>
          <a:prstGeom prst="rect">
            <a:avLst/>
          </a:prstGeom>
          <a:noFill/>
          <a:ln cap="flat" cmpd="sng" w="76200">
            <a:solidFill>
              <a:schemeClr val="lt1"/>
            </a:solidFill>
            <a:prstDash val="solid"/>
            <a:round/>
            <a:headEnd len="sm" w="sm" type="none"/>
            <a:tailEnd len="sm" w="sm" type="none"/>
          </a:ln>
        </p:spPr>
      </p:pic>
      <p:sp>
        <p:nvSpPr>
          <p:cNvPr id="163" name="Google Shape;163;g3b93ef7d8fe_3_11"/>
          <p:cNvSpPr txBox="1"/>
          <p:nvPr/>
        </p:nvSpPr>
        <p:spPr>
          <a:xfrm>
            <a:off x="3355075" y="318275"/>
            <a:ext cx="5151900" cy="104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CA" sz="2800">
                <a:solidFill>
                  <a:schemeClr val="lt1"/>
                </a:solidFill>
              </a:rPr>
              <a:t>Operational Frameworks </a:t>
            </a:r>
            <a:br>
              <a:rPr lang="en-CA" sz="2800">
                <a:solidFill>
                  <a:schemeClr val="lt1"/>
                </a:solidFill>
              </a:rPr>
            </a:br>
            <a:r>
              <a:rPr lang="en-CA" sz="2800">
                <a:solidFill>
                  <a:schemeClr val="lt1"/>
                </a:solidFill>
              </a:rPr>
              <a:t>&amp; Collective Actions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g3b93ef7d8fe_3_35"/>
          <p:cNvSpPr txBox="1"/>
          <p:nvPr>
            <p:ph type="title"/>
          </p:nvPr>
        </p:nvSpPr>
        <p:spPr>
          <a:xfrm>
            <a:off x="384975" y="2572900"/>
            <a:ext cx="3127500" cy="2226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CA">
                <a:latin typeface="Arial"/>
                <a:ea typeface="Arial"/>
                <a:cs typeface="Arial"/>
                <a:sym typeface="Arial"/>
              </a:rPr>
              <a:t>Opportunities &amp; </a:t>
            </a:r>
            <a:r>
              <a:rPr lang="en-CA">
                <a:latin typeface="Arial"/>
                <a:ea typeface="Arial"/>
                <a:cs typeface="Arial"/>
                <a:sym typeface="Arial"/>
                <a:extLst>
                  <a:ext uri="http://customooxmlschemas.google.com/">
                    <go:slidesCustomData xmlns:go="http://customooxmlschemas.google.com/" textRoundtripDataId="0"/>
                  </a:ext>
                </a:extLst>
              </a:rPr>
              <a:t>Challenges</a:t>
            </a:r>
            <a:endParaRPr>
              <a:latin typeface="Arial"/>
              <a:ea typeface="Arial"/>
              <a:cs typeface="Arial"/>
              <a:sym typeface="Arial"/>
            </a:endParaRPr>
          </a:p>
          <a:p>
            <a:pPr indent="0" lvl="0" marL="0" rtl="0" algn="l">
              <a:spcBef>
                <a:spcPts val="0"/>
              </a:spcBef>
              <a:spcAft>
                <a:spcPts val="0"/>
              </a:spcAft>
              <a:buNone/>
            </a:pPr>
            <a:r>
              <a:t/>
            </a:r>
            <a:endParaRPr/>
          </a:p>
        </p:txBody>
      </p:sp>
      <p:pic>
        <p:nvPicPr>
          <p:cNvPr descr="Successful businessman and his team go to new business opportunities. (Provided by Getty Images)" id="170" name="Google Shape;170;g3b93ef7d8fe_3_35"/>
          <p:cNvPicPr preferRelativeResize="0"/>
          <p:nvPr/>
        </p:nvPicPr>
        <p:blipFill>
          <a:blip r:embed="rId3">
            <a:alphaModFix/>
          </a:blip>
          <a:stretch>
            <a:fillRect/>
          </a:stretch>
        </p:blipFill>
        <p:spPr>
          <a:xfrm>
            <a:off x="3780650" y="1743635"/>
            <a:ext cx="5363348" cy="357468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g3b9171cb765_1_40"/>
          <p:cNvSpPr txBox="1"/>
          <p:nvPr>
            <p:ph idx="1" type="body"/>
          </p:nvPr>
        </p:nvSpPr>
        <p:spPr>
          <a:xfrm>
            <a:off x="311700" y="1965404"/>
            <a:ext cx="3999900" cy="4693500"/>
          </a:xfrm>
          <a:prstGeom prst="rect">
            <a:avLst/>
          </a:prstGeom>
        </p:spPr>
        <p:txBody>
          <a:bodyPr anchorCtr="0" anchor="t" bIns="91425" lIns="91425" spcFirstLastPara="1" rIns="91425" wrap="square" tIns="91425">
            <a:normAutofit fontScale="25000" lnSpcReduction="20000"/>
          </a:bodyPr>
          <a:lstStyle/>
          <a:p>
            <a:pPr indent="0" lvl="0" marL="0" rtl="0" algn="l">
              <a:spcBef>
                <a:spcPts val="0"/>
              </a:spcBef>
              <a:spcAft>
                <a:spcPts val="0"/>
              </a:spcAft>
              <a:buNone/>
            </a:pPr>
            <a:r>
              <a:rPr b="1" lang="en-CA" sz="7200">
                <a:solidFill>
                  <a:srgbClr val="192E5A"/>
                </a:solidFill>
                <a:latin typeface="Arial"/>
                <a:ea typeface="Arial"/>
                <a:cs typeface="Arial"/>
                <a:sym typeface="Arial"/>
              </a:rPr>
              <a:t>Opportunities</a:t>
            </a:r>
            <a:endParaRPr b="1" sz="7200">
              <a:solidFill>
                <a:srgbClr val="192E5A"/>
              </a:solidFill>
              <a:latin typeface="Arial"/>
              <a:ea typeface="Arial"/>
              <a:cs typeface="Arial"/>
              <a:sym typeface="Arial"/>
            </a:endParaRPr>
          </a:p>
          <a:p>
            <a:pPr indent="-342900" lvl="0" marL="457200" marR="0" rtl="0" algn="l">
              <a:lnSpc>
                <a:spcPct val="115000"/>
              </a:lnSpc>
              <a:spcBef>
                <a:spcPts val="1000"/>
              </a:spcBef>
              <a:spcAft>
                <a:spcPts val="0"/>
              </a:spcAft>
              <a:buClr>
                <a:srgbClr val="192E5A"/>
              </a:buClr>
              <a:buSzPct val="100000"/>
              <a:buFont typeface="Arial"/>
              <a:buChar char="●"/>
            </a:pPr>
            <a:r>
              <a:rPr lang="en-CA" sz="7200">
                <a:solidFill>
                  <a:srgbClr val="192E5A"/>
                </a:solidFill>
                <a:latin typeface="Arial"/>
                <a:ea typeface="Arial"/>
                <a:cs typeface="Arial"/>
                <a:sym typeface="Arial"/>
              </a:rPr>
              <a:t>Reinforcement of trust relationships, interdependence &amp; community - beyond transactional value</a:t>
            </a:r>
            <a:endParaRPr sz="7200">
              <a:solidFill>
                <a:srgbClr val="192E5A"/>
              </a:solidFill>
              <a:latin typeface="Arial"/>
              <a:ea typeface="Arial"/>
              <a:cs typeface="Arial"/>
              <a:sym typeface="Arial"/>
            </a:endParaRPr>
          </a:p>
          <a:p>
            <a:pPr indent="-342900" lvl="0" marL="457200" marR="0" rtl="0" algn="l">
              <a:lnSpc>
                <a:spcPct val="115000"/>
              </a:lnSpc>
              <a:spcBef>
                <a:spcPts val="0"/>
              </a:spcBef>
              <a:spcAft>
                <a:spcPts val="0"/>
              </a:spcAft>
              <a:buClr>
                <a:srgbClr val="192E5A"/>
              </a:buClr>
              <a:buSzPct val="100000"/>
              <a:buFont typeface="Arial"/>
              <a:buChar char="●"/>
            </a:pPr>
            <a:r>
              <a:rPr lang="en-CA" sz="7200">
                <a:solidFill>
                  <a:srgbClr val="192E5A"/>
                </a:solidFill>
                <a:latin typeface="Arial"/>
                <a:ea typeface="Arial"/>
                <a:cs typeface="Arial"/>
                <a:sym typeface="Arial"/>
              </a:rPr>
              <a:t>Stewardship of regionally relevant materials </a:t>
            </a:r>
            <a:endParaRPr b="1" sz="7200">
              <a:solidFill>
                <a:srgbClr val="192E5A"/>
              </a:solidFill>
              <a:latin typeface="Arial"/>
              <a:ea typeface="Arial"/>
              <a:cs typeface="Arial"/>
              <a:sym typeface="Arial"/>
            </a:endParaRPr>
          </a:p>
          <a:p>
            <a:pPr indent="-342900" lvl="0" marL="457200" rtl="0" algn="l">
              <a:spcBef>
                <a:spcPts val="0"/>
              </a:spcBef>
              <a:spcAft>
                <a:spcPts val="0"/>
              </a:spcAft>
              <a:buClr>
                <a:srgbClr val="192E5A"/>
              </a:buClr>
              <a:buSzPct val="100000"/>
              <a:buFont typeface="Arial"/>
              <a:buChar char="●"/>
            </a:pPr>
            <a:r>
              <a:rPr lang="en-CA" sz="7200">
                <a:solidFill>
                  <a:srgbClr val="192E5A"/>
                </a:solidFill>
                <a:latin typeface="Arial"/>
                <a:ea typeface="Arial"/>
                <a:cs typeface="Arial"/>
                <a:sym typeface="Arial"/>
              </a:rPr>
              <a:t>Intersections with other COPPUL programs</a:t>
            </a:r>
            <a:endParaRPr sz="7200">
              <a:solidFill>
                <a:srgbClr val="192E5A"/>
              </a:solidFill>
              <a:latin typeface="Arial"/>
              <a:ea typeface="Arial"/>
              <a:cs typeface="Arial"/>
              <a:sym typeface="Arial"/>
            </a:endParaRPr>
          </a:p>
          <a:p>
            <a:pPr indent="-342900" lvl="0" marL="457200" rtl="0" algn="l">
              <a:spcBef>
                <a:spcPts val="0"/>
              </a:spcBef>
              <a:spcAft>
                <a:spcPts val="0"/>
              </a:spcAft>
              <a:buClr>
                <a:srgbClr val="192E5A"/>
              </a:buClr>
              <a:buSzPct val="100000"/>
              <a:buFont typeface="Arial"/>
              <a:buChar char="●"/>
            </a:pPr>
            <a:r>
              <a:rPr lang="en-CA" sz="7200">
                <a:solidFill>
                  <a:srgbClr val="192E5A"/>
                </a:solidFill>
                <a:latin typeface="Arial"/>
                <a:ea typeface="Arial"/>
                <a:cs typeface="Arial"/>
                <a:sym typeface="Arial"/>
              </a:rPr>
              <a:t>Illumination of local collections</a:t>
            </a:r>
            <a:endParaRPr sz="7200">
              <a:solidFill>
                <a:srgbClr val="192E5A"/>
              </a:solidFill>
              <a:latin typeface="Arial"/>
              <a:ea typeface="Arial"/>
              <a:cs typeface="Arial"/>
              <a:sym typeface="Arial"/>
            </a:endParaRPr>
          </a:p>
          <a:p>
            <a:pPr indent="-342900" lvl="0" marL="457200" rtl="0" algn="l">
              <a:spcBef>
                <a:spcPts val="0"/>
              </a:spcBef>
              <a:spcAft>
                <a:spcPts val="0"/>
              </a:spcAft>
              <a:buClr>
                <a:srgbClr val="192E5A"/>
              </a:buClr>
              <a:buSzPct val="100000"/>
              <a:buFont typeface="Arial"/>
              <a:buChar char="●"/>
            </a:pPr>
            <a:r>
              <a:rPr lang="en-CA" sz="7200">
                <a:solidFill>
                  <a:srgbClr val="192E5A"/>
                </a:solidFill>
                <a:latin typeface="Arial"/>
                <a:ea typeface="Arial"/>
                <a:cs typeface="Arial"/>
                <a:sym typeface="Arial"/>
              </a:rPr>
              <a:t>Monograph project expansion</a:t>
            </a:r>
            <a:endParaRPr sz="7200">
              <a:solidFill>
                <a:srgbClr val="192E5A"/>
              </a:solidFill>
              <a:latin typeface="Arial"/>
              <a:ea typeface="Arial"/>
              <a:cs typeface="Arial"/>
              <a:sym typeface="Arial"/>
            </a:endParaRPr>
          </a:p>
          <a:p>
            <a:pPr indent="-342900" lvl="0" marL="457200" rtl="0" algn="l">
              <a:spcBef>
                <a:spcPts val="0"/>
              </a:spcBef>
              <a:spcAft>
                <a:spcPts val="0"/>
              </a:spcAft>
              <a:buClr>
                <a:srgbClr val="192E5A"/>
              </a:buClr>
              <a:buSzPct val="100000"/>
              <a:buFont typeface="Arial"/>
              <a:buChar char="●"/>
            </a:pPr>
            <a:r>
              <a:rPr lang="en-CA" sz="7200">
                <a:solidFill>
                  <a:srgbClr val="192E5A"/>
                </a:solidFill>
                <a:latin typeface="Arial"/>
                <a:ea typeface="Arial"/>
                <a:cs typeface="Arial"/>
                <a:sym typeface="Arial"/>
              </a:rPr>
              <a:t>Respectful care for Indigenous works</a:t>
            </a:r>
            <a:endParaRPr sz="7200">
              <a:solidFill>
                <a:srgbClr val="192E5A"/>
              </a:solidFill>
              <a:latin typeface="Arial"/>
              <a:ea typeface="Arial"/>
              <a:cs typeface="Arial"/>
              <a:sym typeface="Arial"/>
            </a:endParaRPr>
          </a:p>
          <a:p>
            <a:pPr indent="-342900" lvl="0" marL="457200" rtl="0" algn="l">
              <a:spcBef>
                <a:spcPts val="0"/>
              </a:spcBef>
              <a:spcAft>
                <a:spcPts val="0"/>
              </a:spcAft>
              <a:buClr>
                <a:srgbClr val="192E5A"/>
              </a:buClr>
              <a:buSzPct val="100000"/>
              <a:buFont typeface="Arial"/>
              <a:buChar char="●"/>
            </a:pPr>
            <a:r>
              <a:rPr lang="en-CA" sz="7200">
                <a:solidFill>
                  <a:srgbClr val="192E5A"/>
                </a:solidFill>
                <a:latin typeface="Arial"/>
                <a:ea typeface="Arial"/>
                <a:cs typeface="Arial"/>
                <a:sym typeface="Arial"/>
              </a:rPr>
              <a:t>Prospective shared print archiving</a:t>
            </a:r>
            <a:endParaRPr sz="7200">
              <a:solidFill>
                <a:srgbClr val="192E5A"/>
              </a:solidFill>
              <a:latin typeface="Arial"/>
              <a:ea typeface="Arial"/>
              <a:cs typeface="Arial"/>
              <a:sym typeface="Arial"/>
            </a:endParaRPr>
          </a:p>
          <a:p>
            <a:pPr indent="-342900" lvl="0" marL="457200" rtl="0" algn="l">
              <a:spcBef>
                <a:spcPts val="0"/>
              </a:spcBef>
              <a:spcAft>
                <a:spcPts val="0"/>
              </a:spcAft>
              <a:buClr>
                <a:srgbClr val="192E5A"/>
              </a:buClr>
              <a:buSzPct val="100000"/>
              <a:buFont typeface="Arial"/>
              <a:buChar char="●"/>
            </a:pPr>
            <a:r>
              <a:rPr lang="en-CA" sz="7200">
                <a:solidFill>
                  <a:srgbClr val="192E5A"/>
                </a:solidFill>
                <a:latin typeface="Arial"/>
                <a:ea typeface="Arial"/>
                <a:cs typeface="Arial"/>
                <a:sym typeface="Arial"/>
              </a:rPr>
              <a:t>Digital alignment</a:t>
            </a:r>
            <a:endParaRPr sz="7200">
              <a:solidFill>
                <a:srgbClr val="192E5A"/>
              </a:solidFill>
              <a:latin typeface="Arial"/>
              <a:ea typeface="Arial"/>
              <a:cs typeface="Arial"/>
              <a:sym typeface="Arial"/>
            </a:endParaRPr>
          </a:p>
          <a:p>
            <a:pPr indent="0" lvl="0" marL="0" rtl="0" algn="l">
              <a:spcBef>
                <a:spcPts val="0"/>
              </a:spcBef>
              <a:spcAft>
                <a:spcPts val="0"/>
              </a:spcAft>
              <a:buNone/>
            </a:pPr>
            <a:r>
              <a:t/>
            </a:r>
            <a:endParaRPr sz="4900"/>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77" name="Google Shape;177;g3b9171cb765_1_40"/>
          <p:cNvSpPr txBox="1"/>
          <p:nvPr>
            <p:ph idx="2" type="body"/>
          </p:nvPr>
        </p:nvSpPr>
        <p:spPr>
          <a:xfrm>
            <a:off x="4572000" y="1965400"/>
            <a:ext cx="4372800" cy="4482600"/>
          </a:xfrm>
          <a:prstGeom prst="rect">
            <a:avLst/>
          </a:prstGeom>
        </p:spPr>
        <p:txBody>
          <a:bodyPr anchorCtr="0" anchor="t" bIns="91425" lIns="91425" spcFirstLastPara="1" rIns="91425" wrap="square" tIns="91425">
            <a:normAutofit lnSpcReduction="20000"/>
          </a:bodyPr>
          <a:lstStyle/>
          <a:p>
            <a:pPr indent="0" lvl="0" marL="0" rtl="0" algn="l">
              <a:lnSpc>
                <a:spcPct val="105000"/>
              </a:lnSpc>
              <a:spcBef>
                <a:spcPts val="0"/>
              </a:spcBef>
              <a:spcAft>
                <a:spcPts val="0"/>
              </a:spcAft>
              <a:buNone/>
            </a:pPr>
            <a:r>
              <a:rPr b="1" lang="en-CA" sz="1800">
                <a:solidFill>
                  <a:srgbClr val="192E5A"/>
                </a:solidFill>
                <a:latin typeface="Arial"/>
                <a:ea typeface="Arial"/>
                <a:cs typeface="Arial"/>
                <a:sym typeface="Arial"/>
              </a:rPr>
              <a:t>Challenges</a:t>
            </a:r>
            <a:endParaRPr b="1" sz="1800">
              <a:solidFill>
                <a:srgbClr val="192E5A"/>
              </a:solidFill>
              <a:latin typeface="Arial"/>
              <a:ea typeface="Arial"/>
              <a:cs typeface="Arial"/>
              <a:sym typeface="Arial"/>
            </a:endParaRPr>
          </a:p>
          <a:p>
            <a:pPr indent="-342900" lvl="0" marL="457200" rtl="0" algn="l">
              <a:lnSpc>
                <a:spcPct val="105000"/>
              </a:lnSpc>
              <a:spcBef>
                <a:spcPts val="1000"/>
              </a:spcBef>
              <a:spcAft>
                <a:spcPts val="0"/>
              </a:spcAft>
              <a:buClr>
                <a:srgbClr val="192E5A"/>
              </a:buClr>
              <a:buSzPts val="1800"/>
              <a:buFont typeface="Arial"/>
              <a:buChar char="●"/>
            </a:pPr>
            <a:r>
              <a:rPr lang="en-CA" sz="1800">
                <a:solidFill>
                  <a:srgbClr val="192E5A"/>
                </a:solidFill>
                <a:latin typeface="Arial"/>
                <a:ea typeface="Arial"/>
                <a:cs typeface="Arial"/>
                <a:sym typeface="Arial"/>
              </a:rPr>
              <a:t>Lack of shared </a:t>
            </a:r>
            <a:r>
              <a:rPr lang="en-CA" sz="1800">
                <a:solidFill>
                  <a:srgbClr val="192E5A"/>
                </a:solidFill>
                <a:latin typeface="Arial"/>
                <a:ea typeface="Arial"/>
                <a:cs typeface="Arial"/>
                <a:sym typeface="Arial"/>
              </a:rPr>
              <a:t>LSP or union catalogue</a:t>
            </a:r>
            <a:endParaRPr sz="1800">
              <a:solidFill>
                <a:srgbClr val="192E5A"/>
              </a:solidFill>
              <a:latin typeface="Arial"/>
              <a:ea typeface="Arial"/>
              <a:cs typeface="Arial"/>
              <a:sym typeface="Arial"/>
            </a:endParaRPr>
          </a:p>
          <a:p>
            <a:pPr indent="-342900" lvl="0" marL="457200" rtl="0" algn="l">
              <a:lnSpc>
                <a:spcPct val="105000"/>
              </a:lnSpc>
              <a:spcBef>
                <a:spcPts val="0"/>
              </a:spcBef>
              <a:spcAft>
                <a:spcPts val="0"/>
              </a:spcAft>
              <a:buClr>
                <a:srgbClr val="192E5A"/>
              </a:buClr>
              <a:buSzPts val="1800"/>
              <a:buFont typeface="Arial"/>
              <a:buChar char="●"/>
            </a:pPr>
            <a:r>
              <a:rPr lang="en-CA" sz="1800">
                <a:solidFill>
                  <a:srgbClr val="192E5A"/>
                </a:solidFill>
                <a:latin typeface="Arial"/>
                <a:ea typeface="Arial"/>
                <a:cs typeface="Arial"/>
                <a:sym typeface="Arial"/>
              </a:rPr>
              <a:t>Metadata quality &amp; consistency</a:t>
            </a:r>
            <a:endParaRPr sz="1800">
              <a:solidFill>
                <a:srgbClr val="192E5A"/>
              </a:solidFill>
              <a:latin typeface="Arial"/>
              <a:ea typeface="Arial"/>
              <a:cs typeface="Arial"/>
              <a:sym typeface="Arial"/>
            </a:endParaRPr>
          </a:p>
          <a:p>
            <a:pPr indent="-342900" lvl="0" marL="457200" rtl="0" algn="l">
              <a:lnSpc>
                <a:spcPct val="105000"/>
              </a:lnSpc>
              <a:spcBef>
                <a:spcPts val="0"/>
              </a:spcBef>
              <a:spcAft>
                <a:spcPts val="0"/>
              </a:spcAft>
              <a:buClr>
                <a:srgbClr val="192E5A"/>
              </a:buClr>
              <a:buSzPts val="1800"/>
              <a:buFont typeface="Arial"/>
              <a:buChar char="●"/>
            </a:pPr>
            <a:r>
              <a:rPr lang="en-CA" sz="1800">
                <a:solidFill>
                  <a:srgbClr val="192E5A"/>
                </a:solidFill>
                <a:latin typeface="Arial"/>
                <a:ea typeface="Arial"/>
                <a:cs typeface="Arial"/>
                <a:sym typeface="Arial"/>
              </a:rPr>
              <a:t>Cost-effective, vendor-agnostic collections analysis tools</a:t>
            </a:r>
            <a:endParaRPr sz="1800">
              <a:solidFill>
                <a:srgbClr val="192E5A"/>
              </a:solidFill>
              <a:latin typeface="Arial"/>
              <a:ea typeface="Arial"/>
              <a:cs typeface="Arial"/>
              <a:sym typeface="Arial"/>
            </a:endParaRPr>
          </a:p>
          <a:p>
            <a:pPr indent="-342900" lvl="0" marL="457200" rtl="0" algn="l">
              <a:lnSpc>
                <a:spcPct val="105000"/>
              </a:lnSpc>
              <a:spcBef>
                <a:spcPts val="0"/>
              </a:spcBef>
              <a:spcAft>
                <a:spcPts val="0"/>
              </a:spcAft>
              <a:buClr>
                <a:srgbClr val="192E5A"/>
              </a:buClr>
              <a:buSzPts val="1800"/>
              <a:buFont typeface="Arial"/>
              <a:buChar char="●"/>
            </a:pPr>
            <a:r>
              <a:rPr lang="en-CA" sz="1800">
                <a:solidFill>
                  <a:srgbClr val="192E5A"/>
                </a:solidFill>
                <a:latin typeface="Arial"/>
                <a:ea typeface="Arial"/>
                <a:cs typeface="Arial"/>
                <a:sym typeface="Arial"/>
              </a:rPr>
              <a:t>Institutional capacity</a:t>
            </a:r>
            <a:endParaRPr sz="1800">
              <a:solidFill>
                <a:srgbClr val="192E5A"/>
              </a:solidFill>
              <a:latin typeface="Arial"/>
              <a:ea typeface="Arial"/>
              <a:cs typeface="Arial"/>
              <a:sym typeface="Arial"/>
            </a:endParaRPr>
          </a:p>
          <a:p>
            <a:pPr indent="-342900" lvl="0" marL="457200" rtl="0" algn="l">
              <a:lnSpc>
                <a:spcPct val="105000"/>
              </a:lnSpc>
              <a:spcBef>
                <a:spcPts val="0"/>
              </a:spcBef>
              <a:spcAft>
                <a:spcPts val="0"/>
              </a:spcAft>
              <a:buClr>
                <a:srgbClr val="192E5A"/>
              </a:buClr>
              <a:buSzPts val="1800"/>
              <a:buFont typeface="Arial"/>
              <a:buChar char="●"/>
            </a:pPr>
            <a:r>
              <a:rPr lang="en-CA" sz="1800">
                <a:solidFill>
                  <a:srgbClr val="192E5A"/>
                </a:solidFill>
                <a:latin typeface="Arial"/>
                <a:ea typeface="Arial"/>
                <a:cs typeface="Arial"/>
                <a:sym typeface="Arial"/>
              </a:rPr>
              <a:t>Program capacity</a:t>
            </a:r>
            <a:endParaRPr sz="1800">
              <a:solidFill>
                <a:srgbClr val="192E5A"/>
              </a:solidFill>
              <a:latin typeface="Arial"/>
              <a:ea typeface="Arial"/>
              <a:cs typeface="Arial"/>
              <a:sym typeface="Arial"/>
            </a:endParaRPr>
          </a:p>
          <a:p>
            <a:pPr indent="-342900" lvl="0" marL="457200" rtl="0" algn="l">
              <a:lnSpc>
                <a:spcPct val="105000"/>
              </a:lnSpc>
              <a:spcBef>
                <a:spcPts val="0"/>
              </a:spcBef>
              <a:spcAft>
                <a:spcPts val="0"/>
              </a:spcAft>
              <a:buClr>
                <a:srgbClr val="192E5A"/>
              </a:buClr>
              <a:buSzPts val="1800"/>
              <a:buFont typeface="Arial"/>
              <a:buChar char="●"/>
            </a:pPr>
            <a:r>
              <a:rPr lang="en-CA" sz="1800">
                <a:solidFill>
                  <a:srgbClr val="192E5A"/>
                </a:solidFill>
                <a:latin typeface="Arial"/>
                <a:ea typeface="Arial"/>
                <a:cs typeface="Arial"/>
                <a:sym typeface="Arial"/>
              </a:rPr>
              <a:t>Buy-in and decision-making across diverse membership</a:t>
            </a:r>
            <a:endParaRPr sz="1800">
              <a:solidFill>
                <a:srgbClr val="192E5A"/>
              </a:solidFill>
              <a:latin typeface="Arial"/>
              <a:ea typeface="Arial"/>
              <a:cs typeface="Arial"/>
              <a:sym typeface="Arial"/>
            </a:endParaRPr>
          </a:p>
          <a:p>
            <a:pPr indent="-342900" lvl="0" marL="457200" rtl="0" algn="l">
              <a:lnSpc>
                <a:spcPct val="105000"/>
              </a:lnSpc>
              <a:spcBef>
                <a:spcPts val="0"/>
              </a:spcBef>
              <a:spcAft>
                <a:spcPts val="0"/>
              </a:spcAft>
              <a:buClr>
                <a:srgbClr val="192E5A"/>
              </a:buClr>
              <a:buSzPts val="1800"/>
              <a:buFont typeface="Arial"/>
              <a:buChar char="●"/>
            </a:pPr>
            <a:r>
              <a:rPr lang="en-CA" sz="1800">
                <a:solidFill>
                  <a:srgbClr val="192E5A"/>
                </a:solidFill>
                <a:latin typeface="Arial"/>
                <a:ea typeface="Arial"/>
                <a:cs typeface="Arial"/>
                <a:sym typeface="Arial"/>
              </a:rPr>
              <a:t>Commitments wane with time &amp; staff turnover</a:t>
            </a:r>
            <a:endParaRPr sz="1800">
              <a:solidFill>
                <a:srgbClr val="192E5A"/>
              </a:solidFill>
              <a:latin typeface="Arial"/>
              <a:ea typeface="Arial"/>
              <a:cs typeface="Arial"/>
              <a:sym typeface="Arial"/>
            </a:endParaRPr>
          </a:p>
          <a:p>
            <a:pPr indent="-342900" lvl="0" marL="457200" rtl="0" algn="l">
              <a:lnSpc>
                <a:spcPct val="105000"/>
              </a:lnSpc>
              <a:spcBef>
                <a:spcPts val="0"/>
              </a:spcBef>
              <a:spcAft>
                <a:spcPts val="0"/>
              </a:spcAft>
              <a:buClr>
                <a:srgbClr val="192E5A"/>
              </a:buClr>
              <a:buSzPts val="1800"/>
              <a:buFont typeface="Arial"/>
              <a:buChar char="●"/>
            </a:pPr>
            <a:r>
              <a:rPr lang="en-CA" sz="1800">
                <a:solidFill>
                  <a:srgbClr val="192E5A"/>
                </a:solidFill>
                <a:latin typeface="Arial"/>
                <a:ea typeface="Arial"/>
                <a:cs typeface="Arial"/>
                <a:sym typeface="Arial"/>
              </a:rPr>
              <a:t>Shifts in resource sharing landscape</a:t>
            </a:r>
            <a:endParaRPr sz="1800">
              <a:solidFill>
                <a:srgbClr val="192E5A"/>
              </a:solidFill>
              <a:latin typeface="Arial"/>
              <a:ea typeface="Arial"/>
              <a:cs typeface="Arial"/>
              <a:sym typeface="Arial"/>
            </a:endParaRPr>
          </a:p>
          <a:p>
            <a:pPr indent="-342900" lvl="0" marL="457200" rtl="0" algn="l">
              <a:lnSpc>
                <a:spcPct val="105000"/>
              </a:lnSpc>
              <a:spcBef>
                <a:spcPts val="0"/>
              </a:spcBef>
              <a:spcAft>
                <a:spcPts val="0"/>
              </a:spcAft>
              <a:buClr>
                <a:srgbClr val="192E5A"/>
              </a:buClr>
              <a:buSzPts val="1800"/>
              <a:buFont typeface="Arial"/>
              <a:buChar char="●"/>
            </a:pPr>
            <a:r>
              <a:rPr lang="en-CA" sz="1800">
                <a:solidFill>
                  <a:srgbClr val="192E5A"/>
                </a:solidFill>
                <a:latin typeface="Arial"/>
                <a:ea typeface="Arial"/>
                <a:cs typeface="Arial"/>
                <a:sym typeface="Arial"/>
              </a:rPr>
              <a:t>Communicating value </a:t>
            </a:r>
            <a:endParaRPr sz="1800">
              <a:solidFill>
                <a:srgbClr val="192E5A"/>
              </a:solidFill>
              <a:latin typeface="Arial"/>
              <a:ea typeface="Arial"/>
              <a:cs typeface="Arial"/>
              <a:sym typeface="Arial"/>
            </a:endParaRPr>
          </a:p>
          <a:p>
            <a:pPr indent="-342900" lvl="0" marL="457200" rtl="0" algn="l">
              <a:lnSpc>
                <a:spcPct val="105000"/>
              </a:lnSpc>
              <a:spcBef>
                <a:spcPts val="0"/>
              </a:spcBef>
              <a:spcAft>
                <a:spcPts val="0"/>
              </a:spcAft>
              <a:buClr>
                <a:srgbClr val="192E5A"/>
              </a:buClr>
              <a:buSzPts val="1800"/>
              <a:buFont typeface="Arial"/>
              <a:buChar char="●"/>
            </a:pPr>
            <a:r>
              <a:rPr lang="en-CA" sz="1800">
                <a:solidFill>
                  <a:srgbClr val="192E5A"/>
                </a:solidFill>
                <a:latin typeface="Arial"/>
                <a:ea typeface="Arial"/>
                <a:cs typeface="Arial"/>
                <a:sym typeface="Arial"/>
              </a:rPr>
              <a:t>Discovery</a:t>
            </a:r>
            <a:endParaRPr sz="1800">
              <a:solidFill>
                <a:srgbClr val="192E5A"/>
              </a:solidFill>
              <a:latin typeface="Arial"/>
              <a:ea typeface="Arial"/>
              <a:cs typeface="Arial"/>
              <a:sym typeface="Arial"/>
            </a:endParaRPr>
          </a:p>
          <a:p>
            <a:pPr indent="0" lvl="0" marL="0" rtl="0" algn="l">
              <a:lnSpc>
                <a:spcPct val="105000"/>
              </a:lnSpc>
              <a:spcBef>
                <a:spcPts val="0"/>
              </a:spcBef>
              <a:spcAft>
                <a:spcPts val="0"/>
              </a:spcAft>
              <a:buSzPts val="440"/>
              <a:buNone/>
            </a:pPr>
            <a:r>
              <a:t/>
            </a:r>
            <a:endParaRPr sz="1920"/>
          </a:p>
        </p:txBody>
      </p:sp>
      <p:sp>
        <p:nvSpPr>
          <p:cNvPr id="178" name="Google Shape;178;g3b9171cb765_1_40"/>
          <p:cNvSpPr txBox="1"/>
          <p:nvPr>
            <p:ph type="title"/>
          </p:nvPr>
        </p:nvSpPr>
        <p:spPr>
          <a:xfrm>
            <a:off x="4645950" y="357663"/>
            <a:ext cx="4372800" cy="1141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CA">
                <a:latin typeface="Arial"/>
                <a:ea typeface="Arial"/>
                <a:cs typeface="Arial"/>
                <a:sym typeface="Arial"/>
              </a:rPr>
              <a:t>Opportunities &amp; Challenges</a:t>
            </a:r>
            <a:endParaRPr>
              <a:latin typeface="Arial"/>
              <a:ea typeface="Arial"/>
              <a:cs typeface="Arial"/>
              <a:sym typeface="Arial"/>
            </a:endParaRPr>
          </a:p>
        </p:txBody>
      </p:sp>
      <p:pic>
        <p:nvPicPr>
          <p:cNvPr id="179" name="Google Shape;179;g3b9171cb765_1_40" title="COPPUL_Horz_CMYK_Blue&amp;Yellow.jpg"/>
          <p:cNvPicPr preferRelativeResize="0"/>
          <p:nvPr/>
        </p:nvPicPr>
        <p:blipFill>
          <a:blip r:embed="rId3">
            <a:alphaModFix/>
          </a:blip>
          <a:stretch>
            <a:fillRect/>
          </a:stretch>
        </p:blipFill>
        <p:spPr>
          <a:xfrm>
            <a:off x="0" y="-1"/>
            <a:ext cx="4311600" cy="1724656"/>
          </a:xfrm>
          <a:prstGeom prst="rect">
            <a:avLst/>
          </a:prstGeom>
          <a:noFill/>
          <a:ln>
            <a:noFill/>
          </a:ln>
        </p:spPr>
      </p:pic>
      <p:pic>
        <p:nvPicPr>
          <p:cNvPr id="180" name="Google Shape;180;g3b9171cb765_1_40" title="COPPUL_Horz_CMYK_Blue&amp;Yellow.jpg"/>
          <p:cNvPicPr preferRelativeResize="0"/>
          <p:nvPr/>
        </p:nvPicPr>
        <p:blipFill>
          <a:blip r:embed="rId3">
            <a:alphaModFix/>
          </a:blip>
          <a:stretch>
            <a:fillRect/>
          </a:stretch>
        </p:blipFill>
        <p:spPr>
          <a:xfrm>
            <a:off x="0" y="-1"/>
            <a:ext cx="4311600" cy="1724656"/>
          </a:xfrm>
          <a:prstGeom prst="rect">
            <a:avLst/>
          </a:prstGeom>
          <a:noFill/>
          <a:ln>
            <a:noFill/>
          </a:ln>
        </p:spPr>
      </p:pic>
      <p:pic>
        <p:nvPicPr>
          <p:cNvPr id="181" name="Google Shape;181;g3b9171cb765_1_40" title="COPPUL_Horz_CMYK_Blue&amp;Yellow.jpg"/>
          <p:cNvPicPr preferRelativeResize="0"/>
          <p:nvPr/>
        </p:nvPicPr>
        <p:blipFill>
          <a:blip r:embed="rId3">
            <a:alphaModFix/>
          </a:blip>
          <a:stretch>
            <a:fillRect/>
          </a:stretch>
        </p:blipFill>
        <p:spPr>
          <a:xfrm>
            <a:off x="0" y="-1"/>
            <a:ext cx="4311600" cy="172465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g3b93ef7d8fe_11_19"/>
          <p:cNvSpPr txBox="1"/>
          <p:nvPr>
            <p:ph idx="1" type="body"/>
          </p:nvPr>
        </p:nvSpPr>
        <p:spPr>
          <a:xfrm>
            <a:off x="311700" y="2007600"/>
            <a:ext cx="3999900" cy="4511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CA" sz="1800">
                <a:solidFill>
                  <a:srgbClr val="192E5A"/>
                </a:solidFill>
                <a:latin typeface="Arial"/>
                <a:ea typeface="Arial"/>
                <a:cs typeface="Arial"/>
                <a:sym typeface="Arial"/>
              </a:rPr>
              <a:t>Opportunities</a:t>
            </a:r>
            <a:endParaRPr b="1" sz="1800">
              <a:solidFill>
                <a:srgbClr val="192E5A"/>
              </a:solidFill>
              <a:latin typeface="Arial"/>
              <a:ea typeface="Arial"/>
              <a:cs typeface="Arial"/>
              <a:sym typeface="Arial"/>
            </a:endParaRPr>
          </a:p>
          <a:p>
            <a:pPr indent="-342900" lvl="0" marL="457200" rtl="0" algn="l">
              <a:spcBef>
                <a:spcPts val="0"/>
              </a:spcBef>
              <a:spcAft>
                <a:spcPts val="0"/>
              </a:spcAft>
              <a:buClr>
                <a:srgbClr val="192E5A"/>
              </a:buClr>
              <a:buSzPts val="1800"/>
              <a:buFont typeface="Arial"/>
              <a:buChar char="●"/>
            </a:pPr>
            <a:r>
              <a:rPr lang="en-CA" sz="1800">
                <a:solidFill>
                  <a:srgbClr val="192E5A"/>
                </a:solidFill>
                <a:latin typeface="Arial"/>
                <a:ea typeface="Arial"/>
                <a:cs typeface="Arial"/>
                <a:sym typeface="Arial"/>
              </a:rPr>
              <a:t>Work with LSP vendor to develop and improve collective collection tools</a:t>
            </a:r>
            <a:endParaRPr sz="1800">
              <a:solidFill>
                <a:srgbClr val="192E5A"/>
              </a:solidFill>
              <a:latin typeface="Arial"/>
              <a:ea typeface="Arial"/>
              <a:cs typeface="Arial"/>
              <a:sym typeface="Arial"/>
            </a:endParaRPr>
          </a:p>
          <a:p>
            <a:pPr indent="-342900" lvl="0" marL="457200" rtl="0" algn="l">
              <a:spcBef>
                <a:spcPts val="0"/>
              </a:spcBef>
              <a:spcAft>
                <a:spcPts val="0"/>
              </a:spcAft>
              <a:buClr>
                <a:srgbClr val="192E5A"/>
              </a:buClr>
              <a:buSzPts val="1800"/>
              <a:buFont typeface="Arial"/>
              <a:buChar char="●"/>
            </a:pPr>
            <a:r>
              <a:rPr lang="en-CA" sz="1800">
                <a:solidFill>
                  <a:srgbClr val="192E5A"/>
                </a:solidFill>
                <a:latin typeface="Arial"/>
                <a:ea typeface="Arial"/>
                <a:cs typeface="Arial"/>
                <a:sym typeface="Arial"/>
              </a:rPr>
              <a:t>Work collaboratively to solve sticky problems and build skills</a:t>
            </a:r>
            <a:endParaRPr sz="1800">
              <a:solidFill>
                <a:srgbClr val="192E5A"/>
              </a:solidFill>
              <a:latin typeface="Arial"/>
              <a:ea typeface="Arial"/>
              <a:cs typeface="Arial"/>
              <a:sym typeface="Arial"/>
            </a:endParaRPr>
          </a:p>
          <a:p>
            <a:pPr indent="-342900" lvl="0" marL="457200" rtl="0" algn="l">
              <a:spcBef>
                <a:spcPts val="0"/>
              </a:spcBef>
              <a:spcAft>
                <a:spcPts val="0"/>
              </a:spcAft>
              <a:buClr>
                <a:srgbClr val="192E5A"/>
              </a:buClr>
              <a:buSzPts val="1800"/>
              <a:buFont typeface="Arial"/>
              <a:buChar char="●"/>
            </a:pPr>
            <a:r>
              <a:rPr lang="en-CA" sz="1800">
                <a:solidFill>
                  <a:srgbClr val="192E5A"/>
                </a:solidFill>
                <a:latin typeface="Arial"/>
                <a:ea typeface="Arial"/>
                <a:cs typeface="Arial"/>
                <a:sym typeface="Arial"/>
              </a:rPr>
              <a:t>Better articulate benefits of shared collections</a:t>
            </a:r>
            <a:endParaRPr sz="1800">
              <a:solidFill>
                <a:srgbClr val="192E5A"/>
              </a:solidFill>
              <a:latin typeface="Arial"/>
              <a:ea typeface="Arial"/>
              <a:cs typeface="Arial"/>
              <a:sym typeface="Arial"/>
            </a:endParaRPr>
          </a:p>
          <a:p>
            <a:pPr indent="-342900" lvl="0" marL="457200" rtl="0" algn="l">
              <a:spcBef>
                <a:spcPts val="0"/>
              </a:spcBef>
              <a:spcAft>
                <a:spcPts val="0"/>
              </a:spcAft>
              <a:buClr>
                <a:srgbClr val="192E5A"/>
              </a:buClr>
              <a:buSzPts val="1800"/>
              <a:buFont typeface="Arial"/>
              <a:buChar char="●"/>
            </a:pPr>
            <a:r>
              <a:rPr lang="en-CA" sz="1800">
                <a:solidFill>
                  <a:srgbClr val="192E5A"/>
                </a:solidFill>
                <a:latin typeface="Arial"/>
                <a:ea typeface="Arial"/>
                <a:cs typeface="Arial"/>
                <a:sym typeface="Arial"/>
              </a:rPr>
              <a:t>Support and contribute to development of Ontario collaborative collection programs</a:t>
            </a:r>
            <a:endParaRPr sz="1800">
              <a:solidFill>
                <a:srgbClr val="192E5A"/>
              </a:solidFill>
              <a:latin typeface="Arial"/>
              <a:ea typeface="Arial"/>
              <a:cs typeface="Arial"/>
              <a:sym typeface="Arial"/>
            </a:endParaRPr>
          </a:p>
          <a:p>
            <a:pPr indent="-342900" lvl="0" marL="457200" rtl="0" algn="l">
              <a:spcBef>
                <a:spcPts val="0"/>
              </a:spcBef>
              <a:spcAft>
                <a:spcPts val="0"/>
              </a:spcAft>
              <a:buClr>
                <a:srgbClr val="192E5A"/>
              </a:buClr>
              <a:buSzPts val="1800"/>
              <a:buFont typeface="Arial"/>
              <a:buChar char="●"/>
            </a:pPr>
            <a:r>
              <a:rPr lang="en-CA" sz="1800">
                <a:solidFill>
                  <a:srgbClr val="192E5A"/>
                </a:solidFill>
                <a:latin typeface="Arial"/>
                <a:ea typeface="Arial"/>
                <a:cs typeface="Arial"/>
                <a:sym typeface="Arial"/>
              </a:rPr>
              <a:t>Collaborative digitization</a:t>
            </a:r>
            <a:endParaRPr sz="1800">
              <a:solidFill>
                <a:srgbClr val="192E5A"/>
              </a:solidFill>
              <a:latin typeface="Arial"/>
              <a:ea typeface="Arial"/>
              <a:cs typeface="Arial"/>
              <a:sym typeface="Arial"/>
            </a:endParaRPr>
          </a:p>
        </p:txBody>
      </p:sp>
      <p:sp>
        <p:nvSpPr>
          <p:cNvPr id="188" name="Google Shape;188;g3b93ef7d8fe_11_19"/>
          <p:cNvSpPr txBox="1"/>
          <p:nvPr>
            <p:ph type="title"/>
          </p:nvPr>
        </p:nvSpPr>
        <p:spPr>
          <a:xfrm>
            <a:off x="3153500" y="443327"/>
            <a:ext cx="4896600" cy="831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CA">
                <a:latin typeface="Arial"/>
                <a:ea typeface="Arial"/>
                <a:cs typeface="Arial"/>
                <a:sym typeface="Arial"/>
              </a:rPr>
              <a:t>Opportunities and Challenges</a:t>
            </a:r>
            <a:endParaRPr>
              <a:latin typeface="Arial"/>
              <a:ea typeface="Arial"/>
              <a:cs typeface="Arial"/>
              <a:sym typeface="Arial"/>
            </a:endParaRPr>
          </a:p>
          <a:p>
            <a:pPr indent="0" lvl="0" marL="0" rtl="0" algn="l">
              <a:spcBef>
                <a:spcPts val="0"/>
              </a:spcBef>
              <a:spcAft>
                <a:spcPts val="0"/>
              </a:spcAft>
              <a:buNone/>
            </a:pPr>
            <a:r>
              <a:t/>
            </a:r>
            <a:endParaRPr b="1"/>
          </a:p>
        </p:txBody>
      </p:sp>
      <p:pic>
        <p:nvPicPr>
          <p:cNvPr id="189" name="Google Shape;189;g3b93ef7d8fe_11_19"/>
          <p:cNvPicPr preferRelativeResize="0"/>
          <p:nvPr/>
        </p:nvPicPr>
        <p:blipFill>
          <a:blip r:embed="rId3">
            <a:alphaModFix/>
          </a:blip>
          <a:stretch>
            <a:fillRect/>
          </a:stretch>
        </p:blipFill>
        <p:spPr>
          <a:xfrm>
            <a:off x="0" y="0"/>
            <a:ext cx="1597275" cy="1718250"/>
          </a:xfrm>
          <a:prstGeom prst="rect">
            <a:avLst/>
          </a:prstGeom>
          <a:noFill/>
          <a:ln>
            <a:noFill/>
          </a:ln>
        </p:spPr>
      </p:pic>
      <p:sp>
        <p:nvSpPr>
          <p:cNvPr id="190" name="Google Shape;190;g3b93ef7d8fe_11_19"/>
          <p:cNvSpPr txBox="1"/>
          <p:nvPr>
            <p:ph idx="2" type="body"/>
          </p:nvPr>
        </p:nvSpPr>
        <p:spPr>
          <a:xfrm>
            <a:off x="4832400" y="2007600"/>
            <a:ext cx="3999900" cy="4511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CA" sz="1800">
                <a:solidFill>
                  <a:srgbClr val="192E5A"/>
                </a:solidFill>
                <a:latin typeface="Arial"/>
                <a:ea typeface="Arial"/>
                <a:cs typeface="Arial"/>
                <a:sym typeface="Arial"/>
              </a:rPr>
              <a:t>Challenges</a:t>
            </a:r>
            <a:endParaRPr b="1" sz="1800">
              <a:solidFill>
                <a:srgbClr val="192E5A"/>
              </a:solidFill>
              <a:latin typeface="Arial"/>
              <a:ea typeface="Arial"/>
              <a:cs typeface="Arial"/>
              <a:sym typeface="Arial"/>
            </a:endParaRPr>
          </a:p>
          <a:p>
            <a:pPr indent="-342900" lvl="0" marL="457200" rtl="0" algn="l">
              <a:spcBef>
                <a:spcPts val="0"/>
              </a:spcBef>
              <a:spcAft>
                <a:spcPts val="0"/>
              </a:spcAft>
              <a:buClr>
                <a:srgbClr val="192E5A"/>
              </a:buClr>
              <a:buSzPts val="1800"/>
              <a:buFont typeface="Arial"/>
              <a:buChar char="●"/>
            </a:pPr>
            <a:r>
              <a:rPr lang="en-CA" sz="1800">
                <a:solidFill>
                  <a:srgbClr val="192E5A"/>
                </a:solidFill>
                <a:latin typeface="Arial"/>
                <a:ea typeface="Arial"/>
                <a:cs typeface="Arial"/>
                <a:sym typeface="Arial"/>
              </a:rPr>
              <a:t>Systems not built for Shared Print (SP)</a:t>
            </a:r>
            <a:endParaRPr sz="1800">
              <a:solidFill>
                <a:srgbClr val="192E5A"/>
              </a:solidFill>
              <a:latin typeface="Arial"/>
              <a:ea typeface="Arial"/>
              <a:cs typeface="Arial"/>
              <a:sym typeface="Arial"/>
            </a:endParaRPr>
          </a:p>
          <a:p>
            <a:pPr indent="-342900" lvl="0" marL="457200" rtl="0" algn="l">
              <a:spcBef>
                <a:spcPts val="0"/>
              </a:spcBef>
              <a:spcAft>
                <a:spcPts val="0"/>
              </a:spcAft>
              <a:buClr>
                <a:srgbClr val="192E5A"/>
              </a:buClr>
              <a:buSzPts val="1800"/>
              <a:buFont typeface="Arial"/>
              <a:buChar char="●"/>
            </a:pPr>
            <a:r>
              <a:rPr lang="en-CA" sz="1800">
                <a:solidFill>
                  <a:srgbClr val="192E5A"/>
                </a:solidFill>
                <a:latin typeface="Arial"/>
                <a:ea typeface="Arial"/>
                <a:cs typeface="Arial"/>
                <a:sym typeface="Arial"/>
              </a:rPr>
              <a:t>Collection analysis tools</a:t>
            </a:r>
            <a:endParaRPr sz="1800">
              <a:solidFill>
                <a:srgbClr val="192E5A"/>
              </a:solidFill>
              <a:latin typeface="Arial"/>
              <a:ea typeface="Arial"/>
              <a:cs typeface="Arial"/>
              <a:sym typeface="Arial"/>
            </a:endParaRPr>
          </a:p>
          <a:p>
            <a:pPr indent="-342900" lvl="0" marL="457200" rtl="0" algn="l">
              <a:spcBef>
                <a:spcPts val="0"/>
              </a:spcBef>
              <a:spcAft>
                <a:spcPts val="0"/>
              </a:spcAft>
              <a:buClr>
                <a:srgbClr val="192E5A"/>
              </a:buClr>
              <a:buSzPts val="1800"/>
              <a:buFont typeface="Arial"/>
              <a:buChar char="●"/>
            </a:pPr>
            <a:r>
              <a:rPr lang="en-CA" sz="1800">
                <a:solidFill>
                  <a:srgbClr val="192E5A"/>
                </a:solidFill>
                <a:latin typeface="Arial"/>
                <a:ea typeface="Arial"/>
                <a:cs typeface="Arial"/>
                <a:sym typeface="Arial"/>
              </a:rPr>
              <a:t>Metadata</a:t>
            </a:r>
            <a:endParaRPr sz="1800">
              <a:solidFill>
                <a:srgbClr val="192E5A"/>
              </a:solidFill>
              <a:latin typeface="Arial"/>
              <a:ea typeface="Arial"/>
              <a:cs typeface="Arial"/>
              <a:sym typeface="Arial"/>
            </a:endParaRPr>
          </a:p>
          <a:p>
            <a:pPr indent="-342900" lvl="0" marL="457200" rtl="0" algn="l">
              <a:spcBef>
                <a:spcPts val="0"/>
              </a:spcBef>
              <a:spcAft>
                <a:spcPts val="0"/>
              </a:spcAft>
              <a:buClr>
                <a:srgbClr val="192E5A"/>
              </a:buClr>
              <a:buSzPts val="1800"/>
              <a:buFont typeface="Arial"/>
              <a:buChar char="●"/>
            </a:pPr>
            <a:r>
              <a:rPr lang="en-CA" sz="1800">
                <a:solidFill>
                  <a:srgbClr val="192E5A"/>
                </a:solidFill>
                <a:latin typeface="Arial"/>
                <a:ea typeface="Arial"/>
                <a:cs typeface="Arial"/>
                <a:sym typeface="Arial"/>
              </a:rPr>
              <a:t>Maintaining institutional knowledge</a:t>
            </a:r>
            <a:endParaRPr sz="1800">
              <a:solidFill>
                <a:srgbClr val="192E5A"/>
              </a:solidFill>
              <a:latin typeface="Arial"/>
              <a:ea typeface="Arial"/>
              <a:cs typeface="Arial"/>
              <a:sym typeface="Arial"/>
            </a:endParaRPr>
          </a:p>
          <a:p>
            <a:pPr indent="-342900" lvl="0" marL="457200" rtl="0" algn="l">
              <a:spcBef>
                <a:spcPts val="0"/>
              </a:spcBef>
              <a:spcAft>
                <a:spcPts val="0"/>
              </a:spcAft>
              <a:buClr>
                <a:srgbClr val="192E5A"/>
              </a:buClr>
              <a:buSzPts val="1800"/>
              <a:buFont typeface="Arial"/>
              <a:buChar char="●"/>
            </a:pPr>
            <a:r>
              <a:rPr lang="en-CA" sz="1800">
                <a:solidFill>
                  <a:srgbClr val="192E5A"/>
                </a:solidFill>
                <a:latin typeface="Arial"/>
                <a:ea typeface="Arial"/>
                <a:cs typeface="Arial"/>
                <a:sym typeface="Arial"/>
              </a:rPr>
              <a:t>Embedding SP into collection lifecycle</a:t>
            </a:r>
            <a:endParaRPr sz="1800">
              <a:solidFill>
                <a:srgbClr val="192E5A"/>
              </a:solidFill>
              <a:latin typeface="Arial"/>
              <a:ea typeface="Arial"/>
              <a:cs typeface="Arial"/>
              <a:sym typeface="Arial"/>
            </a:endParaRPr>
          </a:p>
          <a:p>
            <a:pPr indent="-342900" lvl="0" marL="457200" rtl="0" algn="l">
              <a:spcBef>
                <a:spcPts val="0"/>
              </a:spcBef>
              <a:spcAft>
                <a:spcPts val="0"/>
              </a:spcAft>
              <a:buClr>
                <a:srgbClr val="192E5A"/>
              </a:buClr>
              <a:buSzPts val="1800"/>
              <a:buFont typeface="Arial"/>
              <a:buChar char="●"/>
            </a:pPr>
            <a:r>
              <a:rPr lang="en-CA" sz="1800">
                <a:solidFill>
                  <a:srgbClr val="192E5A"/>
                </a:solidFill>
                <a:latin typeface="Arial"/>
                <a:ea typeface="Arial"/>
                <a:cs typeface="Arial"/>
                <a:sym typeface="Arial"/>
              </a:rPr>
              <a:t>Duplicated efforts across SP programs</a:t>
            </a:r>
            <a:endParaRPr sz="1800">
              <a:solidFill>
                <a:srgbClr val="192E5A"/>
              </a:solidFill>
              <a:latin typeface="Arial"/>
              <a:ea typeface="Arial"/>
              <a:cs typeface="Arial"/>
              <a:sym typeface="Arial"/>
            </a:endParaRPr>
          </a:p>
          <a:p>
            <a:pPr indent="-342900" lvl="0" marL="457200" rtl="0" algn="l">
              <a:spcBef>
                <a:spcPts val="0"/>
              </a:spcBef>
              <a:spcAft>
                <a:spcPts val="0"/>
              </a:spcAft>
              <a:buClr>
                <a:srgbClr val="192E5A"/>
              </a:buClr>
              <a:buSzPts val="1800"/>
              <a:buFont typeface="Arial"/>
              <a:buChar char="●"/>
            </a:pPr>
            <a:r>
              <a:rPr lang="en-CA" sz="1800">
                <a:solidFill>
                  <a:srgbClr val="192E5A"/>
                </a:solidFill>
                <a:latin typeface="Arial"/>
                <a:ea typeface="Arial"/>
                <a:cs typeface="Arial"/>
                <a:sym typeface="Arial"/>
              </a:rPr>
              <a:t>Capacity</a:t>
            </a:r>
            <a:endParaRPr sz="1800">
              <a:solidFill>
                <a:srgbClr val="192E5A"/>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pic>
        <p:nvPicPr>
          <p:cNvPr id="196" name="Google Shape;196;g3b93ef7d8fe_4_7" title="pbuq_symbole_blanc.png"/>
          <p:cNvPicPr preferRelativeResize="0"/>
          <p:nvPr/>
        </p:nvPicPr>
        <p:blipFill>
          <a:blip r:embed="rId3">
            <a:alphaModFix/>
          </a:blip>
          <a:stretch>
            <a:fillRect/>
          </a:stretch>
        </p:blipFill>
        <p:spPr>
          <a:xfrm>
            <a:off x="370399" y="0"/>
            <a:ext cx="1843200" cy="1702800"/>
          </a:xfrm>
          <a:prstGeom prst="rect">
            <a:avLst/>
          </a:prstGeom>
          <a:noFill/>
          <a:ln>
            <a:noFill/>
          </a:ln>
        </p:spPr>
      </p:pic>
      <p:sp>
        <p:nvSpPr>
          <p:cNvPr id="197" name="Google Shape;197;g3b93ef7d8fe_4_7"/>
          <p:cNvSpPr txBox="1"/>
          <p:nvPr>
            <p:ph type="title"/>
          </p:nvPr>
        </p:nvSpPr>
        <p:spPr>
          <a:xfrm>
            <a:off x="3307650" y="473850"/>
            <a:ext cx="5241000" cy="1141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CA">
                <a:latin typeface="Arial"/>
                <a:ea typeface="Arial"/>
                <a:cs typeface="Arial"/>
                <a:sym typeface="Arial"/>
              </a:rPr>
              <a:t>Opportunities and Challenges</a:t>
            </a:r>
            <a:endParaRPr>
              <a:latin typeface="Arial"/>
              <a:ea typeface="Arial"/>
              <a:cs typeface="Arial"/>
              <a:sym typeface="Arial"/>
            </a:endParaRPr>
          </a:p>
        </p:txBody>
      </p:sp>
      <p:sp>
        <p:nvSpPr>
          <p:cNvPr id="198" name="Google Shape;198;g3b93ef7d8fe_4_7"/>
          <p:cNvSpPr txBox="1"/>
          <p:nvPr>
            <p:ph idx="1" type="body"/>
          </p:nvPr>
        </p:nvSpPr>
        <p:spPr>
          <a:xfrm>
            <a:off x="311700" y="1876650"/>
            <a:ext cx="4192800" cy="4514400"/>
          </a:xfrm>
          <a:prstGeom prst="rect">
            <a:avLst/>
          </a:prstGeom>
          <a:noFill/>
          <a:ln>
            <a:noFill/>
          </a:ln>
        </p:spPr>
        <p:txBody>
          <a:bodyPr anchorCtr="0" anchor="t" bIns="0" lIns="91425" spcFirstLastPara="1" rIns="91425" wrap="square" tIns="91425">
            <a:normAutofit/>
          </a:bodyPr>
          <a:lstStyle/>
          <a:p>
            <a:pPr indent="0" lvl="0" marL="0" rtl="0" algn="l">
              <a:lnSpc>
                <a:spcPct val="115000"/>
              </a:lnSpc>
              <a:spcBef>
                <a:spcPts val="0"/>
              </a:spcBef>
              <a:spcAft>
                <a:spcPts val="0"/>
              </a:spcAft>
              <a:buSzPts val="1300"/>
              <a:buNone/>
            </a:pPr>
            <a:r>
              <a:rPr b="1" lang="en-CA" sz="1800">
                <a:solidFill>
                  <a:srgbClr val="192E5A"/>
                </a:solidFill>
              </a:rPr>
              <a:t>Opportunities</a:t>
            </a:r>
            <a:endParaRPr b="1" sz="1800">
              <a:solidFill>
                <a:srgbClr val="192E5A"/>
              </a:solidFill>
            </a:endParaRPr>
          </a:p>
          <a:p>
            <a:pPr indent="-317500" lvl="0" marL="457200" rtl="0" algn="l">
              <a:lnSpc>
                <a:spcPct val="115000"/>
              </a:lnSpc>
              <a:spcBef>
                <a:spcPts val="1000"/>
              </a:spcBef>
              <a:spcAft>
                <a:spcPts val="0"/>
              </a:spcAft>
              <a:buClr>
                <a:srgbClr val="192E5A"/>
              </a:buClr>
              <a:buSzPts val="1400"/>
              <a:buChar char="●"/>
            </a:pPr>
            <a:r>
              <a:rPr lang="en-CA" sz="1400">
                <a:solidFill>
                  <a:srgbClr val="192E5A"/>
                </a:solidFill>
              </a:rPr>
              <a:t>Shared library platform implementation grant enabled consortial GreenGlass licensing</a:t>
            </a:r>
            <a:endParaRPr sz="1400">
              <a:solidFill>
                <a:srgbClr val="192E5A"/>
              </a:solidFill>
            </a:endParaRPr>
          </a:p>
          <a:p>
            <a:pPr indent="-317500" lvl="0" marL="457200" rtl="0" algn="l">
              <a:lnSpc>
                <a:spcPct val="115000"/>
              </a:lnSpc>
              <a:spcBef>
                <a:spcPts val="1000"/>
              </a:spcBef>
              <a:spcAft>
                <a:spcPts val="0"/>
              </a:spcAft>
              <a:buClr>
                <a:srgbClr val="192E5A"/>
              </a:buClr>
              <a:buSzPts val="1400"/>
              <a:buChar char="●"/>
            </a:pPr>
            <a:r>
              <a:rPr lang="en-CA" sz="1400">
                <a:solidFill>
                  <a:srgbClr val="192E5A"/>
                </a:solidFill>
              </a:rPr>
              <a:t>Collaboration on WMS migration facilitated inter-institutional teamwork</a:t>
            </a:r>
            <a:endParaRPr sz="1400">
              <a:solidFill>
                <a:srgbClr val="192E5A"/>
              </a:solidFill>
            </a:endParaRPr>
          </a:p>
          <a:p>
            <a:pPr indent="-317500" lvl="0" marL="457200" rtl="0" algn="l">
              <a:spcBef>
                <a:spcPts val="1000"/>
              </a:spcBef>
              <a:spcAft>
                <a:spcPts val="0"/>
              </a:spcAft>
              <a:buClr>
                <a:srgbClr val="192E5A"/>
              </a:buClr>
              <a:buSzPts val="1400"/>
              <a:buChar char="●"/>
            </a:pPr>
            <a:r>
              <a:rPr lang="en-CA" sz="1400">
                <a:solidFill>
                  <a:srgbClr val="192E5A"/>
                </a:solidFill>
              </a:rPr>
              <a:t>GreenGlass data assists individual institutions with collection assessment</a:t>
            </a:r>
            <a:endParaRPr sz="1400">
              <a:solidFill>
                <a:srgbClr val="192E5A"/>
              </a:solidFill>
            </a:endParaRPr>
          </a:p>
          <a:p>
            <a:pPr indent="-317500" lvl="0" marL="457200" rtl="0" algn="l">
              <a:lnSpc>
                <a:spcPct val="115000"/>
              </a:lnSpc>
              <a:spcBef>
                <a:spcPts val="1000"/>
              </a:spcBef>
              <a:spcAft>
                <a:spcPts val="0"/>
              </a:spcAft>
              <a:buClr>
                <a:srgbClr val="192E5A"/>
              </a:buClr>
              <a:buSzPts val="1400"/>
              <a:buChar char="●"/>
            </a:pPr>
            <a:r>
              <a:rPr lang="en-CA" sz="1400">
                <a:solidFill>
                  <a:srgbClr val="192E5A"/>
                </a:solidFill>
              </a:rPr>
              <a:t>Determining perpetual access ejournal holdings assists individual library weeding</a:t>
            </a:r>
            <a:endParaRPr sz="1400">
              <a:solidFill>
                <a:srgbClr val="192E5A"/>
              </a:solidFill>
            </a:endParaRPr>
          </a:p>
          <a:p>
            <a:pPr indent="-317500" lvl="0" marL="457200" rtl="0" algn="l">
              <a:lnSpc>
                <a:spcPct val="115000"/>
              </a:lnSpc>
              <a:spcBef>
                <a:spcPts val="1000"/>
              </a:spcBef>
              <a:spcAft>
                <a:spcPts val="0"/>
              </a:spcAft>
              <a:buClr>
                <a:srgbClr val="192E5A"/>
              </a:buClr>
              <a:buSzPts val="1400"/>
              <a:buChar char="●"/>
            </a:pPr>
            <a:r>
              <a:rPr lang="en-CA" sz="1400">
                <a:solidFill>
                  <a:srgbClr val="192E5A"/>
                </a:solidFill>
              </a:rPr>
              <a:t>Canadian print serials analysis enabled gaps in </a:t>
            </a:r>
            <a:r>
              <a:rPr lang="en-CA" sz="1400">
                <a:solidFill>
                  <a:srgbClr val="192E5A"/>
                </a:solidFill>
              </a:rPr>
              <a:t>retained</a:t>
            </a:r>
            <a:r>
              <a:rPr lang="en-CA" sz="1400">
                <a:solidFill>
                  <a:srgbClr val="192E5A"/>
                </a:solidFill>
              </a:rPr>
              <a:t> runs to be completed by other libraries</a:t>
            </a:r>
            <a:endParaRPr sz="1400">
              <a:solidFill>
                <a:srgbClr val="192E5A"/>
              </a:solidFill>
            </a:endParaRPr>
          </a:p>
          <a:p>
            <a:pPr indent="-317500" lvl="0" marL="457200" rtl="0" algn="l">
              <a:lnSpc>
                <a:spcPct val="115000"/>
              </a:lnSpc>
              <a:spcBef>
                <a:spcPts val="1000"/>
              </a:spcBef>
              <a:spcAft>
                <a:spcPts val="0"/>
              </a:spcAft>
              <a:buClr>
                <a:srgbClr val="192E5A"/>
              </a:buClr>
              <a:buSzPts val="1400"/>
              <a:buChar char="●"/>
            </a:pPr>
            <a:r>
              <a:rPr lang="en-CA" sz="1400">
                <a:solidFill>
                  <a:srgbClr val="192E5A"/>
                </a:solidFill>
              </a:rPr>
              <a:t>Future shared print storage</a:t>
            </a:r>
            <a:endParaRPr sz="1400">
              <a:solidFill>
                <a:srgbClr val="192E5A"/>
              </a:solidFill>
            </a:endParaRPr>
          </a:p>
        </p:txBody>
      </p:sp>
      <p:sp>
        <p:nvSpPr>
          <p:cNvPr id="199" name="Google Shape;199;g3b93ef7d8fe_4_7"/>
          <p:cNvSpPr txBox="1"/>
          <p:nvPr>
            <p:ph idx="2" type="body"/>
          </p:nvPr>
        </p:nvSpPr>
        <p:spPr>
          <a:xfrm>
            <a:off x="4832400" y="1876650"/>
            <a:ext cx="3999900" cy="4514400"/>
          </a:xfrm>
          <a:prstGeom prst="rect">
            <a:avLst/>
          </a:prstGeom>
          <a:noFill/>
          <a:ln>
            <a:noFill/>
          </a:ln>
        </p:spPr>
        <p:txBody>
          <a:bodyPr anchorCtr="0" anchor="t" bIns="91425" lIns="91425" spcFirstLastPara="1" rIns="91425" wrap="square" tIns="91425">
            <a:normAutofit lnSpcReduction="20000"/>
          </a:bodyPr>
          <a:lstStyle/>
          <a:p>
            <a:pPr indent="0" lvl="0" marL="0" rtl="0" algn="l">
              <a:lnSpc>
                <a:spcPct val="100000"/>
              </a:lnSpc>
              <a:spcBef>
                <a:spcPts val="0"/>
              </a:spcBef>
              <a:spcAft>
                <a:spcPts val="0"/>
              </a:spcAft>
              <a:buSzPts val="1300"/>
              <a:buNone/>
            </a:pPr>
            <a:r>
              <a:rPr b="1" lang="en-CA" sz="1800">
                <a:solidFill>
                  <a:srgbClr val="192E5A"/>
                </a:solidFill>
              </a:rPr>
              <a:t>Challenges</a:t>
            </a:r>
            <a:endParaRPr b="1" sz="1800">
              <a:solidFill>
                <a:srgbClr val="192E5A"/>
              </a:solidFill>
            </a:endParaRPr>
          </a:p>
          <a:p>
            <a:pPr indent="-317500" lvl="0" marL="457200" rtl="0" algn="l">
              <a:spcBef>
                <a:spcPts val="1000"/>
              </a:spcBef>
              <a:spcAft>
                <a:spcPts val="0"/>
              </a:spcAft>
              <a:buClr>
                <a:srgbClr val="192E5A"/>
              </a:buClr>
              <a:buSzPts val="1400"/>
              <a:buChar char="●"/>
            </a:pPr>
            <a:r>
              <a:rPr lang="en-CA" sz="1400">
                <a:solidFill>
                  <a:srgbClr val="192E5A"/>
                </a:solidFill>
              </a:rPr>
              <a:t>French + English</a:t>
            </a:r>
            <a:endParaRPr sz="1400">
              <a:solidFill>
                <a:srgbClr val="192E5A"/>
              </a:solidFill>
            </a:endParaRPr>
          </a:p>
          <a:p>
            <a:pPr indent="-317500" lvl="0" marL="457200" rtl="0" algn="l">
              <a:spcBef>
                <a:spcPts val="1000"/>
              </a:spcBef>
              <a:spcAft>
                <a:spcPts val="0"/>
              </a:spcAft>
              <a:buClr>
                <a:srgbClr val="192E5A"/>
              </a:buClr>
              <a:buSzPts val="1400"/>
              <a:buChar char="●"/>
            </a:pPr>
            <a:r>
              <a:rPr lang="en-CA" sz="1400">
                <a:solidFill>
                  <a:srgbClr val="192E5A"/>
                </a:solidFill>
              </a:rPr>
              <a:t>18 universities of diverse size, mission, location</a:t>
            </a:r>
            <a:endParaRPr sz="1400">
              <a:solidFill>
                <a:srgbClr val="192E5A"/>
              </a:solidFill>
            </a:endParaRPr>
          </a:p>
          <a:p>
            <a:pPr indent="-317500" lvl="0" marL="457200" rtl="0" algn="l">
              <a:spcBef>
                <a:spcPts val="1000"/>
              </a:spcBef>
              <a:spcAft>
                <a:spcPts val="0"/>
              </a:spcAft>
              <a:buClr>
                <a:srgbClr val="192E5A"/>
              </a:buClr>
              <a:buSzPts val="1400"/>
              <a:buChar char="●"/>
            </a:pPr>
            <a:r>
              <a:rPr lang="en-CA" sz="1400">
                <a:solidFill>
                  <a:srgbClr val="192E5A"/>
                </a:solidFill>
              </a:rPr>
              <a:t>All-in </a:t>
            </a:r>
            <a:r>
              <a:rPr lang="en-CA" sz="1400">
                <a:solidFill>
                  <a:srgbClr val="192E5A"/>
                </a:solidFill>
              </a:rPr>
              <a:t>participation</a:t>
            </a:r>
            <a:r>
              <a:rPr lang="en-CA" sz="1400">
                <a:solidFill>
                  <a:srgbClr val="192E5A"/>
                </a:solidFill>
              </a:rPr>
              <a:t> by consortial members</a:t>
            </a:r>
            <a:endParaRPr sz="1400">
              <a:solidFill>
                <a:srgbClr val="192E5A"/>
              </a:solidFill>
            </a:endParaRPr>
          </a:p>
          <a:p>
            <a:pPr indent="-317500" lvl="0" marL="457200" rtl="0" algn="l">
              <a:spcBef>
                <a:spcPts val="1000"/>
              </a:spcBef>
              <a:spcAft>
                <a:spcPts val="0"/>
              </a:spcAft>
              <a:buClr>
                <a:srgbClr val="192E5A"/>
              </a:buClr>
              <a:buSzPts val="1400"/>
              <a:buChar char="●"/>
            </a:pPr>
            <a:r>
              <a:rPr lang="en-CA" sz="1400">
                <a:solidFill>
                  <a:srgbClr val="192E5A"/>
                </a:solidFill>
              </a:rPr>
              <a:t>Tension between goals of print preservation and library space optimization</a:t>
            </a:r>
            <a:endParaRPr sz="1400">
              <a:solidFill>
                <a:srgbClr val="192E5A"/>
              </a:solidFill>
            </a:endParaRPr>
          </a:p>
          <a:p>
            <a:pPr indent="-317500" lvl="0" marL="457200" rtl="0" algn="l">
              <a:spcBef>
                <a:spcPts val="1000"/>
              </a:spcBef>
              <a:spcAft>
                <a:spcPts val="0"/>
              </a:spcAft>
              <a:buClr>
                <a:srgbClr val="192E5A"/>
              </a:buClr>
              <a:buSzPts val="1400"/>
              <a:buChar char="●"/>
            </a:pPr>
            <a:r>
              <a:rPr lang="en-CA" sz="1400">
                <a:solidFill>
                  <a:srgbClr val="192E5A"/>
                </a:solidFill>
              </a:rPr>
              <a:t>GreenGlass serials product not designed for consortial analysis</a:t>
            </a:r>
            <a:endParaRPr sz="1400">
              <a:solidFill>
                <a:srgbClr val="192E5A"/>
              </a:solidFill>
            </a:endParaRPr>
          </a:p>
          <a:p>
            <a:pPr indent="-317500" lvl="0" marL="457200" rtl="0" algn="l">
              <a:spcBef>
                <a:spcPts val="1000"/>
              </a:spcBef>
              <a:spcAft>
                <a:spcPts val="0"/>
              </a:spcAft>
              <a:buClr>
                <a:srgbClr val="192E5A"/>
              </a:buClr>
              <a:buSzPts val="1400"/>
              <a:buChar char="●"/>
            </a:pPr>
            <a:r>
              <a:rPr lang="en-CA" sz="1400">
                <a:solidFill>
                  <a:srgbClr val="192E5A"/>
                </a:solidFill>
              </a:rPr>
              <a:t>Metadata! English vs. French records in WorldCat, variable loans data, inconsistent serial holdings, inventory control</a:t>
            </a:r>
            <a:endParaRPr sz="1400">
              <a:solidFill>
                <a:srgbClr val="192E5A"/>
              </a:solidFill>
            </a:endParaRPr>
          </a:p>
          <a:p>
            <a:pPr indent="-317500" lvl="0" marL="457200" rtl="0" algn="l">
              <a:spcBef>
                <a:spcPts val="1000"/>
              </a:spcBef>
              <a:spcAft>
                <a:spcPts val="0"/>
              </a:spcAft>
              <a:buClr>
                <a:srgbClr val="192E5A"/>
              </a:buClr>
              <a:buSzPts val="1400"/>
              <a:buChar char="●"/>
            </a:pPr>
            <a:r>
              <a:rPr lang="en-CA" sz="1400">
                <a:solidFill>
                  <a:srgbClr val="192E5A"/>
                </a:solidFill>
              </a:rPr>
              <a:t>Institutional capacity and university budget issues in Québec</a:t>
            </a:r>
            <a:endParaRPr b="1">
              <a:solidFill>
                <a:srgbClr val="192E5A"/>
              </a:solidFill>
            </a:endParaRPr>
          </a:p>
          <a:p>
            <a:pPr indent="0" lvl="0" marL="0" rtl="0" algn="l">
              <a:lnSpc>
                <a:spcPct val="115000"/>
              </a:lnSpc>
              <a:spcBef>
                <a:spcPts val="1000"/>
              </a:spcBef>
              <a:spcAft>
                <a:spcPts val="0"/>
              </a:spcAft>
              <a:buNone/>
            </a:pPr>
            <a:r>
              <a:t/>
            </a:r>
            <a:endParaRPr>
              <a:solidFill>
                <a:srgbClr val="192E5A"/>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g3b93ef7d8fe_3_56"/>
          <p:cNvSpPr txBox="1"/>
          <p:nvPr>
            <p:ph idx="1" type="body"/>
          </p:nvPr>
        </p:nvSpPr>
        <p:spPr>
          <a:xfrm>
            <a:off x="4805550" y="1851750"/>
            <a:ext cx="4170000" cy="4497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CA" sz="1400">
                <a:solidFill>
                  <a:srgbClr val="192E5A"/>
                </a:solidFill>
                <a:latin typeface="Arial"/>
                <a:ea typeface="Arial"/>
                <a:cs typeface="Arial"/>
                <a:sym typeface="Arial"/>
              </a:rPr>
              <a:t>Challenges</a:t>
            </a:r>
            <a:endParaRPr b="1" sz="1400">
              <a:solidFill>
                <a:srgbClr val="192E5A"/>
              </a:solidFill>
              <a:latin typeface="Arial"/>
              <a:ea typeface="Arial"/>
              <a:cs typeface="Arial"/>
              <a:sym typeface="Arial"/>
            </a:endParaRPr>
          </a:p>
          <a:p>
            <a:pPr indent="0" lvl="0" marL="0" rtl="0" algn="l">
              <a:spcBef>
                <a:spcPts val="0"/>
              </a:spcBef>
              <a:spcAft>
                <a:spcPts val="0"/>
              </a:spcAft>
              <a:buNone/>
            </a:pPr>
            <a:r>
              <a:t/>
            </a:r>
            <a:endParaRPr sz="1400">
              <a:solidFill>
                <a:srgbClr val="192E5A"/>
              </a:solidFill>
              <a:latin typeface="Arial"/>
              <a:ea typeface="Arial"/>
              <a:cs typeface="Arial"/>
              <a:sym typeface="Arial"/>
            </a:endParaRPr>
          </a:p>
          <a:p>
            <a:pPr indent="-317500" lvl="0" marL="457200" rtl="0" algn="l">
              <a:spcBef>
                <a:spcPts val="0"/>
              </a:spcBef>
              <a:spcAft>
                <a:spcPts val="0"/>
              </a:spcAft>
              <a:buClr>
                <a:srgbClr val="192E5A"/>
              </a:buClr>
              <a:buSzPts val="1400"/>
              <a:buChar char="●"/>
            </a:pPr>
            <a:r>
              <a:rPr b="1" lang="en-CA" sz="1400">
                <a:solidFill>
                  <a:srgbClr val="192E5A"/>
                </a:solidFill>
                <a:latin typeface="Arial"/>
                <a:ea typeface="Arial"/>
                <a:cs typeface="Arial"/>
                <a:sym typeface="Arial"/>
              </a:rPr>
              <a:t>Metadata:</a:t>
            </a:r>
            <a:r>
              <a:rPr lang="en-CA" sz="1400">
                <a:solidFill>
                  <a:srgbClr val="192E5A"/>
                </a:solidFill>
                <a:latin typeface="Arial"/>
                <a:ea typeface="Arial"/>
                <a:cs typeface="Arial"/>
                <a:sym typeface="Arial"/>
              </a:rPr>
              <a:t> regardless of whether we rely on GreenGlass or develop inhouse collection analysis solutions, inconsistent metadata will continue to cause issues when de-duplicating records and working with collections.</a:t>
            </a:r>
            <a:endParaRPr sz="1400">
              <a:solidFill>
                <a:srgbClr val="192E5A"/>
              </a:solidFill>
              <a:latin typeface="Arial"/>
              <a:ea typeface="Arial"/>
              <a:cs typeface="Arial"/>
              <a:sym typeface="Arial"/>
            </a:endParaRPr>
          </a:p>
          <a:p>
            <a:pPr indent="0" lvl="0" marL="457200" rtl="0" algn="l">
              <a:spcBef>
                <a:spcPts val="0"/>
              </a:spcBef>
              <a:spcAft>
                <a:spcPts val="0"/>
              </a:spcAft>
              <a:buNone/>
            </a:pPr>
            <a:r>
              <a:t/>
            </a:r>
            <a:endParaRPr sz="1400">
              <a:solidFill>
                <a:srgbClr val="192E5A"/>
              </a:solidFill>
              <a:latin typeface="Arial"/>
              <a:ea typeface="Arial"/>
              <a:cs typeface="Arial"/>
              <a:sym typeface="Arial"/>
            </a:endParaRPr>
          </a:p>
          <a:p>
            <a:pPr indent="-317500" lvl="0" marL="457200" rtl="0" algn="l">
              <a:spcBef>
                <a:spcPts val="0"/>
              </a:spcBef>
              <a:spcAft>
                <a:spcPts val="0"/>
              </a:spcAft>
              <a:buClr>
                <a:srgbClr val="192E5A"/>
              </a:buClr>
              <a:buSzPts val="1400"/>
              <a:buChar char="●"/>
            </a:pPr>
            <a:r>
              <a:rPr b="1" lang="en-CA" sz="1400">
                <a:solidFill>
                  <a:srgbClr val="192E5A"/>
                </a:solidFill>
                <a:latin typeface="Arial"/>
                <a:ea typeface="Arial"/>
                <a:cs typeface="Arial"/>
                <a:sym typeface="Arial"/>
              </a:rPr>
              <a:t>Capacity:</a:t>
            </a:r>
            <a:r>
              <a:rPr lang="en-CA" sz="1400">
                <a:solidFill>
                  <a:srgbClr val="192E5A"/>
                </a:solidFill>
                <a:latin typeface="Arial"/>
                <a:ea typeface="Arial"/>
                <a:cs typeface="Arial"/>
                <a:sym typeface="Arial"/>
              </a:rPr>
              <a:t> aligning long-term retention commitments with evolving member priorities and capacity constraints.</a:t>
            </a:r>
            <a:endParaRPr sz="1400">
              <a:solidFill>
                <a:srgbClr val="192E5A"/>
              </a:solidFill>
              <a:latin typeface="Arial"/>
              <a:ea typeface="Arial"/>
              <a:cs typeface="Arial"/>
              <a:sym typeface="Arial"/>
            </a:endParaRPr>
          </a:p>
          <a:p>
            <a:pPr indent="0" lvl="0" marL="457200" rtl="0" algn="l">
              <a:spcBef>
                <a:spcPts val="0"/>
              </a:spcBef>
              <a:spcAft>
                <a:spcPts val="0"/>
              </a:spcAft>
              <a:buNone/>
            </a:pPr>
            <a:r>
              <a:t/>
            </a:r>
            <a:endParaRPr sz="1400">
              <a:solidFill>
                <a:srgbClr val="192E5A"/>
              </a:solidFill>
              <a:latin typeface="Arial"/>
              <a:ea typeface="Arial"/>
              <a:cs typeface="Arial"/>
              <a:sym typeface="Arial"/>
            </a:endParaRPr>
          </a:p>
          <a:p>
            <a:pPr indent="-317500" lvl="0" marL="457200" rtl="0" algn="l">
              <a:spcBef>
                <a:spcPts val="0"/>
              </a:spcBef>
              <a:spcAft>
                <a:spcPts val="0"/>
              </a:spcAft>
              <a:buClr>
                <a:srgbClr val="192E5A"/>
              </a:buClr>
              <a:buSzPts val="1400"/>
              <a:buChar char="●"/>
            </a:pPr>
            <a:r>
              <a:rPr b="1" lang="en-CA" sz="1400">
                <a:solidFill>
                  <a:srgbClr val="192E5A"/>
                </a:solidFill>
                <a:latin typeface="Arial"/>
                <a:ea typeface="Arial"/>
                <a:cs typeface="Arial"/>
                <a:sym typeface="Arial"/>
              </a:rPr>
              <a:t>Sustainability:</a:t>
            </a:r>
            <a:r>
              <a:rPr lang="en-CA" sz="1400">
                <a:solidFill>
                  <a:srgbClr val="192E5A"/>
                </a:solidFill>
                <a:latin typeface="Arial"/>
                <a:ea typeface="Arial"/>
                <a:cs typeface="Arial"/>
                <a:sym typeface="Arial"/>
              </a:rPr>
              <a:t> securing sustainable funding and staffing models that support shared print work beyond 3-year cycles.</a:t>
            </a:r>
            <a:endParaRPr sz="1400">
              <a:solidFill>
                <a:srgbClr val="192E5A"/>
              </a:solidFill>
              <a:latin typeface="Arial"/>
              <a:ea typeface="Arial"/>
              <a:cs typeface="Arial"/>
              <a:sym typeface="Arial"/>
            </a:endParaRPr>
          </a:p>
        </p:txBody>
      </p:sp>
      <p:sp>
        <p:nvSpPr>
          <p:cNvPr id="206" name="Google Shape;206;g3b93ef7d8fe_3_56"/>
          <p:cNvSpPr txBox="1"/>
          <p:nvPr>
            <p:ph idx="2" type="body"/>
          </p:nvPr>
        </p:nvSpPr>
        <p:spPr>
          <a:xfrm>
            <a:off x="0" y="1851750"/>
            <a:ext cx="4721700" cy="4497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CA" sz="1400">
                <a:solidFill>
                  <a:srgbClr val="192E5A"/>
                </a:solidFill>
                <a:latin typeface="Arial"/>
                <a:ea typeface="Arial"/>
                <a:cs typeface="Arial"/>
                <a:sym typeface="Arial"/>
              </a:rPr>
              <a:t>Opportunities</a:t>
            </a:r>
            <a:endParaRPr b="1" sz="1400">
              <a:solidFill>
                <a:srgbClr val="192E5A"/>
              </a:solidFill>
              <a:latin typeface="Arial"/>
              <a:ea typeface="Arial"/>
              <a:cs typeface="Arial"/>
              <a:sym typeface="Arial"/>
            </a:endParaRPr>
          </a:p>
          <a:p>
            <a:pPr indent="0" lvl="0" marL="0" rtl="0" algn="l">
              <a:spcBef>
                <a:spcPts val="0"/>
              </a:spcBef>
              <a:spcAft>
                <a:spcPts val="0"/>
              </a:spcAft>
              <a:buNone/>
            </a:pPr>
            <a:r>
              <a:t/>
            </a:r>
            <a:endParaRPr b="1" sz="1400">
              <a:solidFill>
                <a:srgbClr val="192E5A"/>
              </a:solidFill>
              <a:latin typeface="Arial"/>
              <a:ea typeface="Arial"/>
              <a:cs typeface="Arial"/>
              <a:sym typeface="Arial"/>
            </a:endParaRPr>
          </a:p>
          <a:p>
            <a:pPr indent="-317500" lvl="0" marL="457200" rtl="0" algn="l">
              <a:spcBef>
                <a:spcPts val="0"/>
              </a:spcBef>
              <a:spcAft>
                <a:spcPts val="0"/>
              </a:spcAft>
              <a:buClr>
                <a:srgbClr val="192E5A"/>
              </a:buClr>
              <a:buSzPts val="1400"/>
              <a:buFont typeface="Arial"/>
              <a:buChar char="●"/>
            </a:pPr>
            <a:r>
              <a:rPr b="1" lang="en-CA" sz="1400">
                <a:solidFill>
                  <a:srgbClr val="192E5A"/>
                </a:solidFill>
                <a:latin typeface="Arial"/>
                <a:ea typeface="Arial"/>
                <a:cs typeface="Arial"/>
                <a:sym typeface="Arial"/>
              </a:rPr>
              <a:t>Expand</a:t>
            </a:r>
            <a:r>
              <a:rPr lang="en-CA" sz="1400">
                <a:solidFill>
                  <a:srgbClr val="192E5A"/>
                </a:solidFill>
                <a:latin typeface="Arial"/>
                <a:ea typeface="Arial"/>
                <a:cs typeface="Arial"/>
                <a:sym typeface="Arial"/>
              </a:rPr>
              <a:t> the scope of shared print by experimenting with new formats and embedding one to two persistent library challenges into each project, generating solutions that benefit the collective.</a:t>
            </a:r>
            <a:endParaRPr sz="1400">
              <a:solidFill>
                <a:srgbClr val="192E5A"/>
              </a:solidFill>
              <a:latin typeface="Arial"/>
              <a:ea typeface="Arial"/>
              <a:cs typeface="Arial"/>
              <a:sym typeface="Arial"/>
            </a:endParaRPr>
          </a:p>
          <a:p>
            <a:pPr indent="0" lvl="0" marL="457200" rtl="0" algn="l">
              <a:spcBef>
                <a:spcPts val="0"/>
              </a:spcBef>
              <a:spcAft>
                <a:spcPts val="0"/>
              </a:spcAft>
              <a:buNone/>
            </a:pPr>
            <a:r>
              <a:t/>
            </a:r>
            <a:endParaRPr sz="1400">
              <a:solidFill>
                <a:srgbClr val="192E5A"/>
              </a:solidFill>
              <a:latin typeface="Arial"/>
              <a:ea typeface="Arial"/>
              <a:cs typeface="Arial"/>
              <a:sym typeface="Arial"/>
            </a:endParaRPr>
          </a:p>
          <a:p>
            <a:pPr indent="-317500" lvl="0" marL="457200" rtl="0" algn="l">
              <a:spcBef>
                <a:spcPts val="0"/>
              </a:spcBef>
              <a:spcAft>
                <a:spcPts val="0"/>
              </a:spcAft>
              <a:buClr>
                <a:srgbClr val="192E5A"/>
              </a:buClr>
              <a:buSzPts val="1400"/>
              <a:buFont typeface="Arial"/>
              <a:buChar char="●"/>
            </a:pPr>
            <a:r>
              <a:rPr b="1" lang="en-CA" sz="1400">
                <a:solidFill>
                  <a:srgbClr val="192E5A"/>
                </a:solidFill>
                <a:latin typeface="Arial"/>
                <a:ea typeface="Arial"/>
                <a:cs typeface="Arial"/>
                <a:sym typeface="Arial"/>
              </a:rPr>
              <a:t>New Solutions:</a:t>
            </a:r>
            <a:r>
              <a:rPr lang="en-CA" sz="1400">
                <a:solidFill>
                  <a:srgbClr val="192E5A"/>
                </a:solidFill>
                <a:latin typeface="Arial"/>
                <a:ea typeface="Arial"/>
                <a:cs typeface="Arial"/>
                <a:sym typeface="Arial"/>
              </a:rPr>
              <a:t> to build on work developed by partner organizations, enabling the ongoing refinement and scaling of effective solutions and workflows.</a:t>
            </a:r>
            <a:endParaRPr sz="1400">
              <a:solidFill>
                <a:srgbClr val="192E5A"/>
              </a:solidFill>
              <a:latin typeface="Arial"/>
              <a:ea typeface="Arial"/>
              <a:cs typeface="Arial"/>
              <a:sym typeface="Arial"/>
            </a:endParaRPr>
          </a:p>
          <a:p>
            <a:pPr indent="0" lvl="0" marL="457200" rtl="0" algn="l">
              <a:spcBef>
                <a:spcPts val="0"/>
              </a:spcBef>
              <a:spcAft>
                <a:spcPts val="0"/>
              </a:spcAft>
              <a:buNone/>
            </a:pPr>
            <a:r>
              <a:t/>
            </a:r>
            <a:endParaRPr sz="1400">
              <a:solidFill>
                <a:srgbClr val="192E5A"/>
              </a:solidFill>
              <a:latin typeface="Arial"/>
              <a:ea typeface="Arial"/>
              <a:cs typeface="Arial"/>
              <a:sym typeface="Arial"/>
            </a:endParaRPr>
          </a:p>
          <a:p>
            <a:pPr indent="-317500" lvl="0" marL="457200" rtl="0" algn="l">
              <a:spcBef>
                <a:spcPts val="0"/>
              </a:spcBef>
              <a:spcAft>
                <a:spcPts val="0"/>
              </a:spcAft>
              <a:buClr>
                <a:srgbClr val="192E5A"/>
              </a:buClr>
              <a:buSzPts val="1400"/>
              <a:buFont typeface="Arial"/>
              <a:buChar char="●"/>
            </a:pPr>
            <a:r>
              <a:rPr b="1" lang="en-CA" sz="1400">
                <a:solidFill>
                  <a:srgbClr val="192E5A"/>
                </a:solidFill>
                <a:latin typeface="Arial"/>
                <a:ea typeface="Arial"/>
                <a:cs typeface="Arial"/>
                <a:sym typeface="Arial"/>
              </a:rPr>
              <a:t>Connect: </a:t>
            </a:r>
            <a:r>
              <a:rPr lang="en-CA" sz="1400">
                <a:solidFill>
                  <a:srgbClr val="192E5A"/>
                </a:solidFill>
                <a:latin typeface="Arial"/>
                <a:ea typeface="Arial"/>
                <a:cs typeface="Arial"/>
                <a:sym typeface="Arial"/>
              </a:rPr>
              <a:t>surface areas of shared need, foster collaboration, and open these conversations at a national scale.</a:t>
            </a:r>
            <a:endParaRPr sz="1400">
              <a:solidFill>
                <a:srgbClr val="192E5A"/>
              </a:solidFill>
              <a:latin typeface="Arial"/>
              <a:ea typeface="Arial"/>
              <a:cs typeface="Arial"/>
              <a:sym typeface="Arial"/>
            </a:endParaRPr>
          </a:p>
          <a:p>
            <a:pPr indent="0" lvl="0" marL="457200" rtl="0" algn="l">
              <a:spcBef>
                <a:spcPts val="0"/>
              </a:spcBef>
              <a:spcAft>
                <a:spcPts val="0"/>
              </a:spcAft>
              <a:buNone/>
            </a:pPr>
            <a:r>
              <a:t/>
            </a:r>
            <a:endParaRPr sz="1400">
              <a:solidFill>
                <a:srgbClr val="192E5A"/>
              </a:solidFill>
              <a:latin typeface="Arial"/>
              <a:ea typeface="Arial"/>
              <a:cs typeface="Arial"/>
              <a:sym typeface="Arial"/>
            </a:endParaRPr>
          </a:p>
          <a:p>
            <a:pPr indent="-317500" lvl="0" marL="457200" rtl="0" algn="l">
              <a:spcBef>
                <a:spcPts val="0"/>
              </a:spcBef>
              <a:spcAft>
                <a:spcPts val="0"/>
              </a:spcAft>
              <a:buClr>
                <a:srgbClr val="192E5A"/>
              </a:buClr>
              <a:buSzPts val="1400"/>
              <a:buFont typeface="Arial"/>
              <a:buChar char="●"/>
            </a:pPr>
            <a:r>
              <a:rPr lang="en-CA" sz="1400">
                <a:solidFill>
                  <a:srgbClr val="192E5A"/>
                </a:solidFill>
                <a:latin typeface="Arial"/>
                <a:ea typeface="Arial"/>
                <a:cs typeface="Arial"/>
                <a:sym typeface="Arial"/>
              </a:rPr>
              <a:t>Work towards </a:t>
            </a:r>
            <a:r>
              <a:rPr b="1" lang="en-CA" sz="1400">
                <a:solidFill>
                  <a:srgbClr val="192E5A"/>
                </a:solidFill>
                <a:latin typeface="Arial"/>
                <a:ea typeface="Arial"/>
                <a:cs typeface="Arial"/>
                <a:sym typeface="Arial"/>
              </a:rPr>
              <a:t>alignment of digital and print </a:t>
            </a:r>
            <a:r>
              <a:rPr lang="en-CA" sz="1400">
                <a:solidFill>
                  <a:srgbClr val="192E5A"/>
                </a:solidFill>
                <a:latin typeface="Arial"/>
                <a:ea typeface="Arial"/>
                <a:cs typeface="Arial"/>
                <a:sym typeface="Arial"/>
              </a:rPr>
              <a:t>as well as </a:t>
            </a:r>
            <a:r>
              <a:rPr b="1" lang="en-CA" sz="1400">
                <a:solidFill>
                  <a:srgbClr val="192E5A"/>
                </a:solidFill>
                <a:latin typeface="Arial"/>
                <a:ea typeface="Arial"/>
                <a:cs typeface="Arial"/>
                <a:sym typeface="Arial"/>
              </a:rPr>
              <a:t>culturally sensitive approaches.</a:t>
            </a:r>
            <a:endParaRPr b="1" sz="1400">
              <a:solidFill>
                <a:srgbClr val="192E5A"/>
              </a:solidFill>
              <a:latin typeface="Arial"/>
              <a:ea typeface="Arial"/>
              <a:cs typeface="Arial"/>
              <a:sym typeface="Arial"/>
            </a:endParaRPr>
          </a:p>
        </p:txBody>
      </p:sp>
      <p:pic>
        <p:nvPicPr>
          <p:cNvPr descr="North/Nord Network logo against navy background with white lettering and a navigation symbol in white and red." id="207" name="Google Shape;207;g3b93ef7d8fe_3_56"/>
          <p:cNvPicPr preferRelativeResize="0"/>
          <p:nvPr/>
        </p:nvPicPr>
        <p:blipFill rotWithShape="1">
          <a:blip r:embed="rId3">
            <a:alphaModFix/>
          </a:blip>
          <a:srcRect b="0" l="0" r="0" t="0"/>
          <a:stretch/>
        </p:blipFill>
        <p:spPr>
          <a:xfrm>
            <a:off x="0" y="0"/>
            <a:ext cx="1694200" cy="1683226"/>
          </a:xfrm>
          <a:prstGeom prst="rect">
            <a:avLst/>
          </a:prstGeom>
          <a:noFill/>
          <a:ln cap="flat" cmpd="sng" w="76200">
            <a:solidFill>
              <a:schemeClr val="lt1"/>
            </a:solidFill>
            <a:prstDash val="solid"/>
            <a:round/>
            <a:headEnd len="sm" w="sm" type="none"/>
            <a:tailEnd len="sm" w="sm" type="none"/>
          </a:ln>
        </p:spPr>
      </p:pic>
      <p:sp>
        <p:nvSpPr>
          <p:cNvPr id="208" name="Google Shape;208;g3b93ef7d8fe_3_56"/>
          <p:cNvSpPr txBox="1"/>
          <p:nvPr/>
        </p:nvSpPr>
        <p:spPr>
          <a:xfrm>
            <a:off x="3355075" y="533813"/>
            <a:ext cx="51519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CA" sz="2800">
                <a:solidFill>
                  <a:schemeClr val="lt1"/>
                </a:solidFill>
              </a:rPr>
              <a:t>Opportunities &amp; </a:t>
            </a:r>
            <a:r>
              <a:rPr lang="en-CA" sz="2800">
                <a:solidFill>
                  <a:schemeClr val="lt1"/>
                </a:solidFill>
                <a:extLst>
                  <a:ext uri="http://customooxmlschemas.google.com/">
                    <go:slidesCustomData xmlns:go="http://customooxmlschemas.google.com/" textRoundtripDataId="1"/>
                  </a:ext>
                </a:extLst>
              </a:rPr>
              <a:t>Challenges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g3b93ef7d8fe_3_43"/>
          <p:cNvSpPr txBox="1"/>
          <p:nvPr>
            <p:ph type="title"/>
          </p:nvPr>
        </p:nvSpPr>
        <p:spPr>
          <a:xfrm>
            <a:off x="384975" y="2894275"/>
            <a:ext cx="3127500" cy="1334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CA">
                <a:latin typeface="Arial"/>
                <a:ea typeface="Arial"/>
                <a:cs typeface="Arial"/>
                <a:sym typeface="Arial"/>
              </a:rPr>
              <a:t>The Big </a:t>
            </a:r>
            <a:r>
              <a:rPr lang="en-CA">
                <a:latin typeface="Arial"/>
                <a:ea typeface="Arial"/>
                <a:cs typeface="Arial"/>
                <a:sym typeface="Arial"/>
                <a:extLst>
                  <a:ext uri="http://customooxmlschemas.google.com/">
                    <go:slidesCustomData xmlns:go="http://customooxmlschemas.google.com/" textRoundtripDataId="2"/>
                  </a:ext>
                </a:extLst>
              </a:rPr>
              <a:t>Picture</a:t>
            </a:r>
            <a:endParaRPr>
              <a:latin typeface="Arial"/>
              <a:ea typeface="Arial"/>
              <a:cs typeface="Arial"/>
              <a:sym typeface="Arial"/>
            </a:endParaRPr>
          </a:p>
          <a:p>
            <a:pPr indent="0" lvl="0" marL="0" rtl="0" algn="l">
              <a:spcBef>
                <a:spcPts val="0"/>
              </a:spcBef>
              <a:spcAft>
                <a:spcPts val="0"/>
              </a:spcAft>
              <a:buNone/>
            </a:pPr>
            <a:r>
              <a:t/>
            </a:r>
            <a:endParaRPr/>
          </a:p>
        </p:txBody>
      </p:sp>
      <p:pic>
        <p:nvPicPr>
          <p:cNvPr descr="Businesswoman searching for opportunities (Provided by Getty Images)" id="215" name="Google Shape;215;g3b93ef7d8fe_3_43"/>
          <p:cNvPicPr preferRelativeResize="0"/>
          <p:nvPr/>
        </p:nvPicPr>
        <p:blipFill>
          <a:blip r:embed="rId3">
            <a:alphaModFix/>
          </a:blip>
          <a:stretch>
            <a:fillRect/>
          </a:stretch>
        </p:blipFill>
        <p:spPr>
          <a:xfrm>
            <a:off x="3769750" y="1648550"/>
            <a:ext cx="5374249" cy="3581951"/>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pic>
        <p:nvPicPr>
          <p:cNvPr id="221" name="Google Shape;221;g3b9171cb765_1_53" title="COPPUL_Horz_CMYK_Blue&amp;Yellow.jpg"/>
          <p:cNvPicPr preferRelativeResize="0"/>
          <p:nvPr/>
        </p:nvPicPr>
        <p:blipFill rotWithShape="1">
          <a:blip r:embed="rId3">
            <a:alphaModFix/>
          </a:blip>
          <a:srcRect b="2401" l="0" r="50261" t="0"/>
          <a:stretch/>
        </p:blipFill>
        <p:spPr>
          <a:xfrm>
            <a:off x="0" y="0"/>
            <a:ext cx="2144576" cy="1718225"/>
          </a:xfrm>
          <a:prstGeom prst="rect">
            <a:avLst/>
          </a:prstGeom>
          <a:noFill/>
          <a:ln>
            <a:noFill/>
          </a:ln>
        </p:spPr>
      </p:pic>
      <p:pic>
        <p:nvPicPr>
          <p:cNvPr descr="North/Nord Network logo against navy background with white lettering and a navigation symbol in white and red." id="222" name="Google Shape;222;g3b9171cb765_1_53"/>
          <p:cNvPicPr preferRelativeResize="0"/>
          <p:nvPr/>
        </p:nvPicPr>
        <p:blipFill rotWithShape="1">
          <a:blip r:embed="rId4">
            <a:alphaModFix/>
          </a:blip>
          <a:srcRect b="0" l="0" r="0" t="0"/>
          <a:stretch/>
        </p:blipFill>
        <p:spPr>
          <a:xfrm>
            <a:off x="2206525" y="-12"/>
            <a:ext cx="1694200" cy="1683226"/>
          </a:xfrm>
          <a:prstGeom prst="rect">
            <a:avLst/>
          </a:prstGeom>
          <a:noFill/>
          <a:ln cap="flat" cmpd="sng" w="76200">
            <a:solidFill>
              <a:schemeClr val="lt1"/>
            </a:solidFill>
            <a:prstDash val="solid"/>
            <a:round/>
            <a:headEnd len="sm" w="sm" type="none"/>
            <a:tailEnd len="sm" w="sm" type="none"/>
          </a:ln>
        </p:spPr>
      </p:pic>
      <p:pic>
        <p:nvPicPr>
          <p:cNvPr id="223" name="Google Shape;223;g3b9171cb765_1_53"/>
          <p:cNvPicPr preferRelativeResize="0"/>
          <p:nvPr/>
        </p:nvPicPr>
        <p:blipFill>
          <a:blip r:embed="rId5">
            <a:alphaModFix/>
          </a:blip>
          <a:stretch>
            <a:fillRect/>
          </a:stretch>
        </p:blipFill>
        <p:spPr>
          <a:xfrm>
            <a:off x="3962675" y="-17512"/>
            <a:ext cx="1597275" cy="1718250"/>
          </a:xfrm>
          <a:prstGeom prst="rect">
            <a:avLst/>
          </a:prstGeom>
          <a:noFill/>
          <a:ln>
            <a:noFill/>
          </a:ln>
        </p:spPr>
      </p:pic>
      <p:sp>
        <p:nvSpPr>
          <p:cNvPr id="224" name="Google Shape;224;g3b9171cb765_1_53"/>
          <p:cNvSpPr txBox="1"/>
          <p:nvPr/>
        </p:nvSpPr>
        <p:spPr>
          <a:xfrm>
            <a:off x="76800" y="1928475"/>
            <a:ext cx="8990400" cy="4762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CA">
                <a:solidFill>
                  <a:srgbClr val="192E5A"/>
                </a:solidFill>
              </a:rPr>
              <a:t>Global Cooperation &amp; Collective Stewardship</a:t>
            </a:r>
            <a:br>
              <a:rPr b="1" lang="en-CA">
                <a:solidFill>
                  <a:srgbClr val="192E5A"/>
                </a:solidFill>
              </a:rPr>
            </a:br>
            <a:endParaRPr b="1">
              <a:solidFill>
                <a:srgbClr val="192E5A"/>
              </a:solidFill>
            </a:endParaRPr>
          </a:p>
          <a:p>
            <a:pPr indent="-317500" lvl="0" marL="457200" rtl="0" algn="l">
              <a:lnSpc>
                <a:spcPct val="115000"/>
              </a:lnSpc>
              <a:spcBef>
                <a:spcPts val="1200"/>
              </a:spcBef>
              <a:spcAft>
                <a:spcPts val="0"/>
              </a:spcAft>
              <a:buClr>
                <a:srgbClr val="192E5A"/>
              </a:buClr>
              <a:buSzPts val="1400"/>
              <a:buChar char="●"/>
            </a:pPr>
            <a:r>
              <a:rPr lang="en-CA">
                <a:solidFill>
                  <a:srgbClr val="192E5A"/>
                </a:solidFill>
              </a:rPr>
              <a:t>Cooperation beyond borders, positioning shared print programs as interconnected nodes within an optimal-copies network</a:t>
            </a:r>
            <a:br>
              <a:rPr lang="en-CA">
                <a:solidFill>
                  <a:srgbClr val="192E5A"/>
                </a:solidFill>
              </a:rPr>
            </a:br>
            <a:endParaRPr>
              <a:solidFill>
                <a:srgbClr val="192E5A"/>
              </a:solidFill>
            </a:endParaRPr>
          </a:p>
          <a:p>
            <a:pPr indent="-317500" lvl="0" marL="457200" rtl="0" algn="l">
              <a:lnSpc>
                <a:spcPct val="115000"/>
              </a:lnSpc>
              <a:spcBef>
                <a:spcPts val="0"/>
              </a:spcBef>
              <a:spcAft>
                <a:spcPts val="0"/>
              </a:spcAft>
              <a:buClr>
                <a:srgbClr val="192E5A"/>
              </a:buClr>
              <a:buSzPts val="1400"/>
              <a:buChar char="●"/>
            </a:pPr>
            <a:r>
              <a:rPr lang="en-CA">
                <a:solidFill>
                  <a:srgbClr val="192E5A"/>
                </a:solidFill>
              </a:rPr>
              <a:t>Securing internationally visible shared print commitments t</a:t>
            </a:r>
            <a:r>
              <a:rPr b="1" lang="en-CA">
                <a:solidFill>
                  <a:srgbClr val="192E5A"/>
                </a:solidFill>
              </a:rPr>
              <a:t>o understand shared risks</a:t>
            </a:r>
            <a:r>
              <a:rPr lang="en-CA">
                <a:solidFill>
                  <a:srgbClr val="192E5A"/>
                </a:solidFill>
              </a:rPr>
              <a:t>, reduce unnecessary duplication, and strengthen collective stewardship of the global print record</a:t>
            </a:r>
            <a:br>
              <a:rPr lang="en-CA">
                <a:solidFill>
                  <a:srgbClr val="192E5A"/>
                </a:solidFill>
              </a:rPr>
            </a:br>
            <a:endParaRPr>
              <a:solidFill>
                <a:srgbClr val="192E5A"/>
              </a:solidFill>
            </a:endParaRPr>
          </a:p>
          <a:p>
            <a:pPr indent="0" lvl="0" marL="0" rtl="0" algn="l">
              <a:lnSpc>
                <a:spcPct val="115000"/>
              </a:lnSpc>
              <a:spcBef>
                <a:spcPts val="1200"/>
              </a:spcBef>
              <a:spcAft>
                <a:spcPts val="0"/>
              </a:spcAft>
              <a:buNone/>
            </a:pPr>
            <a:r>
              <a:rPr b="1" lang="en-CA">
                <a:solidFill>
                  <a:srgbClr val="192E5A"/>
                </a:solidFill>
              </a:rPr>
              <a:t>Knowledge Stewardship, Sovereignty &amp; Ethics</a:t>
            </a:r>
            <a:br>
              <a:rPr b="1" lang="en-CA">
                <a:solidFill>
                  <a:srgbClr val="192E5A"/>
                </a:solidFill>
              </a:rPr>
            </a:br>
            <a:endParaRPr b="1">
              <a:solidFill>
                <a:srgbClr val="192E5A"/>
              </a:solidFill>
            </a:endParaRPr>
          </a:p>
          <a:p>
            <a:pPr indent="-317500" lvl="0" marL="457200" rtl="0" algn="l">
              <a:lnSpc>
                <a:spcPct val="115000"/>
              </a:lnSpc>
              <a:spcBef>
                <a:spcPts val="1200"/>
              </a:spcBef>
              <a:spcAft>
                <a:spcPts val="0"/>
              </a:spcAft>
              <a:buClr>
                <a:srgbClr val="192E5A"/>
              </a:buClr>
              <a:buSzPts val="1400"/>
              <a:buChar char="●"/>
            </a:pPr>
            <a:r>
              <a:rPr lang="en-CA">
                <a:solidFill>
                  <a:srgbClr val="192E5A"/>
                </a:solidFill>
              </a:rPr>
              <a:t>Stewardship at local, regional, and national levels, with attention to cultural sovereignty and responsibility</a:t>
            </a:r>
            <a:br>
              <a:rPr lang="en-CA">
                <a:solidFill>
                  <a:srgbClr val="192E5A"/>
                </a:solidFill>
              </a:rPr>
            </a:br>
            <a:endParaRPr>
              <a:solidFill>
                <a:srgbClr val="192E5A"/>
              </a:solidFill>
            </a:endParaRPr>
          </a:p>
          <a:p>
            <a:pPr indent="-317500" lvl="0" marL="457200" rtl="0" algn="l">
              <a:lnSpc>
                <a:spcPct val="115000"/>
              </a:lnSpc>
              <a:spcBef>
                <a:spcPts val="0"/>
              </a:spcBef>
              <a:spcAft>
                <a:spcPts val="0"/>
              </a:spcAft>
              <a:buClr>
                <a:srgbClr val="192E5A"/>
              </a:buClr>
              <a:buSzPts val="1400"/>
              <a:buChar char="●"/>
            </a:pPr>
            <a:r>
              <a:rPr lang="en-CA">
                <a:solidFill>
                  <a:srgbClr val="192E5A"/>
                </a:solidFill>
              </a:rPr>
              <a:t>Addressing bias in collections through improved metadata practices and more inclusive descriptive frameworks</a:t>
            </a:r>
            <a:br>
              <a:rPr lang="en-CA">
                <a:solidFill>
                  <a:srgbClr val="192E5A"/>
                </a:solidFill>
              </a:rPr>
            </a:br>
            <a:endParaRPr>
              <a:solidFill>
                <a:srgbClr val="192E5A"/>
              </a:solidFill>
            </a:endParaRPr>
          </a:p>
          <a:p>
            <a:pPr indent="-317500" lvl="0" marL="457200" rtl="0" algn="l">
              <a:lnSpc>
                <a:spcPct val="115000"/>
              </a:lnSpc>
              <a:spcBef>
                <a:spcPts val="0"/>
              </a:spcBef>
              <a:spcAft>
                <a:spcPts val="0"/>
              </a:spcAft>
              <a:buClr>
                <a:srgbClr val="192E5A"/>
              </a:buClr>
              <a:buSzPts val="1400"/>
              <a:buChar char="●"/>
            </a:pPr>
            <a:r>
              <a:rPr lang="en-CA">
                <a:solidFill>
                  <a:srgbClr val="192E5A"/>
                </a:solidFill>
              </a:rPr>
              <a:t>Grappling with the question: if shared print archives are the </a:t>
            </a:r>
            <a:r>
              <a:rPr i="1" lang="en-CA">
                <a:solidFill>
                  <a:srgbClr val="192E5A"/>
                </a:solidFill>
              </a:rPr>
              <a:t>special collections of the future</a:t>
            </a:r>
            <a:r>
              <a:rPr lang="en-CA">
                <a:solidFill>
                  <a:srgbClr val="192E5A"/>
                </a:solidFill>
              </a:rPr>
              <a:t>, how do we make principled, transparent decisions about what not to retain?</a:t>
            </a:r>
            <a:endParaRPr>
              <a:solidFill>
                <a:srgbClr val="192E5A"/>
              </a:solidFill>
            </a:endParaRPr>
          </a:p>
        </p:txBody>
      </p:sp>
      <p:pic>
        <p:nvPicPr>
          <p:cNvPr id="225" name="Google Shape;225;g3b9171cb765_1_53" title="pbuq_logo_long_blanc.png"/>
          <p:cNvPicPr preferRelativeResize="0"/>
          <p:nvPr/>
        </p:nvPicPr>
        <p:blipFill rotWithShape="1">
          <a:blip r:embed="rId6">
            <a:alphaModFix/>
          </a:blip>
          <a:srcRect b="1147" l="0" r="77832" t="0"/>
          <a:stretch/>
        </p:blipFill>
        <p:spPr>
          <a:xfrm>
            <a:off x="5559956" y="0"/>
            <a:ext cx="1773102" cy="1683225"/>
          </a:xfrm>
          <a:prstGeom prst="rect">
            <a:avLst/>
          </a:prstGeom>
          <a:noFill/>
          <a:ln>
            <a:noFill/>
          </a:ln>
        </p:spPr>
      </p:pic>
      <p:sp>
        <p:nvSpPr>
          <p:cNvPr id="226" name="Google Shape;226;g3b9171cb765_1_53"/>
          <p:cNvSpPr txBox="1"/>
          <p:nvPr>
            <p:ph type="title"/>
          </p:nvPr>
        </p:nvSpPr>
        <p:spPr>
          <a:xfrm>
            <a:off x="7603375" y="446950"/>
            <a:ext cx="1597200" cy="7893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CA" sz="2600"/>
              <a:t>The Big Picture</a:t>
            </a:r>
            <a:endParaRPr sz="26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pic>
        <p:nvPicPr>
          <p:cNvPr id="232" name="Google Shape;232;g3be289881fc_0_4" title="COPPUL_Horz_CMYK_Blue&amp;Yellow.jpg"/>
          <p:cNvPicPr preferRelativeResize="0"/>
          <p:nvPr/>
        </p:nvPicPr>
        <p:blipFill rotWithShape="1">
          <a:blip r:embed="rId3">
            <a:alphaModFix/>
          </a:blip>
          <a:srcRect b="2401" l="0" r="50261" t="0"/>
          <a:stretch/>
        </p:blipFill>
        <p:spPr>
          <a:xfrm>
            <a:off x="0" y="0"/>
            <a:ext cx="2144576" cy="1718225"/>
          </a:xfrm>
          <a:prstGeom prst="rect">
            <a:avLst/>
          </a:prstGeom>
          <a:noFill/>
          <a:ln>
            <a:noFill/>
          </a:ln>
        </p:spPr>
      </p:pic>
      <p:pic>
        <p:nvPicPr>
          <p:cNvPr descr="North/Nord Network logo against navy background with white lettering and a navigation symbol in white and red." id="233" name="Google Shape;233;g3be289881fc_0_4"/>
          <p:cNvPicPr preferRelativeResize="0"/>
          <p:nvPr/>
        </p:nvPicPr>
        <p:blipFill rotWithShape="1">
          <a:blip r:embed="rId4">
            <a:alphaModFix/>
          </a:blip>
          <a:srcRect b="0" l="0" r="0" t="0"/>
          <a:stretch/>
        </p:blipFill>
        <p:spPr>
          <a:xfrm>
            <a:off x="2206525" y="-12"/>
            <a:ext cx="1694200" cy="1683226"/>
          </a:xfrm>
          <a:prstGeom prst="rect">
            <a:avLst/>
          </a:prstGeom>
          <a:noFill/>
          <a:ln cap="flat" cmpd="sng" w="76200">
            <a:solidFill>
              <a:schemeClr val="lt1"/>
            </a:solidFill>
            <a:prstDash val="solid"/>
            <a:round/>
            <a:headEnd len="sm" w="sm" type="none"/>
            <a:tailEnd len="sm" w="sm" type="none"/>
          </a:ln>
        </p:spPr>
      </p:pic>
      <p:pic>
        <p:nvPicPr>
          <p:cNvPr id="234" name="Google Shape;234;g3be289881fc_0_4"/>
          <p:cNvPicPr preferRelativeResize="0"/>
          <p:nvPr/>
        </p:nvPicPr>
        <p:blipFill>
          <a:blip r:embed="rId5">
            <a:alphaModFix/>
          </a:blip>
          <a:stretch>
            <a:fillRect/>
          </a:stretch>
        </p:blipFill>
        <p:spPr>
          <a:xfrm>
            <a:off x="3962675" y="-17512"/>
            <a:ext cx="1597275" cy="1718250"/>
          </a:xfrm>
          <a:prstGeom prst="rect">
            <a:avLst/>
          </a:prstGeom>
          <a:noFill/>
          <a:ln>
            <a:noFill/>
          </a:ln>
        </p:spPr>
      </p:pic>
      <p:sp>
        <p:nvSpPr>
          <p:cNvPr id="235" name="Google Shape;235;g3be289881fc_0_4"/>
          <p:cNvSpPr txBox="1"/>
          <p:nvPr/>
        </p:nvSpPr>
        <p:spPr>
          <a:xfrm>
            <a:off x="295700" y="1831075"/>
            <a:ext cx="8848200" cy="5071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CA" sz="1250">
                <a:solidFill>
                  <a:srgbClr val="192E5A"/>
                </a:solidFill>
              </a:rPr>
              <a:t>Standards, Alignment &amp; Interoperability</a:t>
            </a:r>
            <a:br>
              <a:rPr b="1" lang="en-CA" sz="1250">
                <a:solidFill>
                  <a:srgbClr val="192E5A"/>
                </a:solidFill>
              </a:rPr>
            </a:br>
            <a:endParaRPr b="1" sz="1250">
              <a:solidFill>
                <a:srgbClr val="192E5A"/>
              </a:solidFill>
            </a:endParaRPr>
          </a:p>
          <a:p>
            <a:pPr indent="-307975" lvl="0" marL="457200" rtl="0" algn="l">
              <a:lnSpc>
                <a:spcPct val="115000"/>
              </a:lnSpc>
              <a:spcBef>
                <a:spcPts val="1200"/>
              </a:spcBef>
              <a:spcAft>
                <a:spcPts val="0"/>
              </a:spcAft>
              <a:buClr>
                <a:srgbClr val="192E5A"/>
              </a:buClr>
              <a:buSzPts val="1250"/>
              <a:buChar char="●"/>
            </a:pPr>
            <a:r>
              <a:rPr lang="en-CA" sz="1250">
                <a:solidFill>
                  <a:srgbClr val="192E5A"/>
                </a:solidFill>
              </a:rPr>
              <a:t>Developing and adopting shared standards and frameworks that enable alignment, interoperability, and coordinated decision-making across shared print initiatives</a:t>
            </a:r>
            <a:br>
              <a:rPr lang="en-CA" sz="1250">
                <a:solidFill>
                  <a:srgbClr val="192E5A"/>
                </a:solidFill>
              </a:rPr>
            </a:br>
            <a:endParaRPr sz="1250">
              <a:solidFill>
                <a:srgbClr val="192E5A"/>
              </a:solidFill>
            </a:endParaRPr>
          </a:p>
          <a:p>
            <a:pPr indent="0" lvl="0" marL="0" rtl="0" algn="l">
              <a:lnSpc>
                <a:spcPct val="115000"/>
              </a:lnSpc>
              <a:spcBef>
                <a:spcPts val="1200"/>
              </a:spcBef>
              <a:spcAft>
                <a:spcPts val="0"/>
              </a:spcAft>
              <a:buNone/>
            </a:pPr>
            <a:r>
              <a:rPr b="1" lang="en-CA" sz="1250">
                <a:solidFill>
                  <a:srgbClr val="192E5A"/>
                </a:solidFill>
              </a:rPr>
              <a:t>Discovery, Access &amp; Preservation</a:t>
            </a:r>
            <a:br>
              <a:rPr b="1" lang="en-CA" sz="1250">
                <a:solidFill>
                  <a:srgbClr val="192E5A"/>
                </a:solidFill>
              </a:rPr>
            </a:br>
            <a:endParaRPr b="1" sz="1250">
              <a:solidFill>
                <a:srgbClr val="192E5A"/>
              </a:solidFill>
            </a:endParaRPr>
          </a:p>
          <a:p>
            <a:pPr indent="-307975" lvl="0" marL="457200" rtl="0" algn="l">
              <a:lnSpc>
                <a:spcPct val="115000"/>
              </a:lnSpc>
              <a:spcBef>
                <a:spcPts val="1200"/>
              </a:spcBef>
              <a:spcAft>
                <a:spcPts val="0"/>
              </a:spcAft>
              <a:buClr>
                <a:srgbClr val="192E5A"/>
              </a:buClr>
              <a:buSzPts val="1250"/>
              <a:buChar char="●"/>
            </a:pPr>
            <a:r>
              <a:rPr lang="en-CA" sz="1250">
                <a:solidFill>
                  <a:srgbClr val="192E5A"/>
                </a:solidFill>
              </a:rPr>
              <a:t>Balancing long-term retention commitments with equitable, reliable access to ensure shared print remains both durable and usable</a:t>
            </a:r>
            <a:br>
              <a:rPr lang="en-CA" sz="1250">
                <a:solidFill>
                  <a:srgbClr val="192E5A"/>
                </a:solidFill>
              </a:rPr>
            </a:br>
            <a:endParaRPr sz="1250">
              <a:solidFill>
                <a:srgbClr val="192E5A"/>
              </a:solidFill>
            </a:endParaRPr>
          </a:p>
          <a:p>
            <a:pPr indent="-307975" lvl="0" marL="457200" rtl="0" algn="l">
              <a:lnSpc>
                <a:spcPct val="115000"/>
              </a:lnSpc>
              <a:spcBef>
                <a:spcPts val="0"/>
              </a:spcBef>
              <a:spcAft>
                <a:spcPts val="0"/>
              </a:spcAft>
              <a:buClr>
                <a:srgbClr val="192E5A"/>
              </a:buClr>
              <a:buSzPts val="1250"/>
              <a:buChar char="●"/>
            </a:pPr>
            <a:r>
              <a:rPr lang="en-CA" sz="1250">
                <a:solidFill>
                  <a:srgbClr val="192E5A"/>
                </a:solidFill>
              </a:rPr>
              <a:t>Advancing discovery and analysis tools that surface shared print commitments and support evidence-based decision-making</a:t>
            </a:r>
            <a:br>
              <a:rPr lang="en-CA" sz="1250">
                <a:solidFill>
                  <a:srgbClr val="192E5A"/>
                </a:solidFill>
              </a:rPr>
            </a:br>
            <a:endParaRPr sz="1250">
              <a:solidFill>
                <a:srgbClr val="192E5A"/>
              </a:solidFill>
            </a:endParaRPr>
          </a:p>
          <a:p>
            <a:pPr indent="0" lvl="0" marL="0" rtl="0" algn="l">
              <a:lnSpc>
                <a:spcPct val="115000"/>
              </a:lnSpc>
              <a:spcBef>
                <a:spcPts val="1200"/>
              </a:spcBef>
              <a:spcAft>
                <a:spcPts val="0"/>
              </a:spcAft>
              <a:buNone/>
            </a:pPr>
            <a:r>
              <a:rPr b="1" lang="en-CA" sz="1250">
                <a:solidFill>
                  <a:srgbClr val="192E5A"/>
                </a:solidFill>
              </a:rPr>
              <a:t>Digital–Print Integration &amp; Research</a:t>
            </a:r>
            <a:br>
              <a:rPr b="1" lang="en-CA" sz="1250">
                <a:solidFill>
                  <a:srgbClr val="192E5A"/>
                </a:solidFill>
              </a:rPr>
            </a:br>
            <a:endParaRPr b="1" sz="1250">
              <a:solidFill>
                <a:srgbClr val="192E5A"/>
              </a:solidFill>
            </a:endParaRPr>
          </a:p>
          <a:p>
            <a:pPr indent="-307975" lvl="0" marL="457200" rtl="0" algn="l">
              <a:lnSpc>
                <a:spcPct val="115000"/>
              </a:lnSpc>
              <a:spcBef>
                <a:spcPts val="1200"/>
              </a:spcBef>
              <a:spcAft>
                <a:spcPts val="0"/>
              </a:spcAft>
              <a:buClr>
                <a:srgbClr val="192E5A"/>
              </a:buClr>
              <a:buSzPts val="1250"/>
              <a:buChar char="●"/>
            </a:pPr>
            <a:r>
              <a:rPr lang="en-CA" sz="1250">
                <a:solidFill>
                  <a:srgbClr val="192E5A"/>
                </a:solidFill>
              </a:rPr>
              <a:t>Exploring digital corollaries to shared print retention and shared print corollaries to digitized works</a:t>
            </a:r>
            <a:br>
              <a:rPr lang="en-CA" sz="1250">
                <a:solidFill>
                  <a:srgbClr val="192E5A"/>
                </a:solidFill>
              </a:rPr>
            </a:br>
            <a:endParaRPr sz="1250">
              <a:solidFill>
                <a:srgbClr val="192E5A"/>
              </a:solidFill>
            </a:endParaRPr>
          </a:p>
          <a:p>
            <a:pPr indent="-307975" lvl="0" marL="457200" rtl="0" algn="l">
              <a:lnSpc>
                <a:spcPct val="115000"/>
              </a:lnSpc>
              <a:spcBef>
                <a:spcPts val="0"/>
              </a:spcBef>
              <a:spcAft>
                <a:spcPts val="0"/>
              </a:spcAft>
              <a:buClr>
                <a:srgbClr val="192E5A"/>
              </a:buClr>
              <a:buSzPts val="1250"/>
              <a:buChar char="●"/>
            </a:pPr>
            <a:r>
              <a:rPr lang="en-CA" sz="1250">
                <a:solidFill>
                  <a:srgbClr val="192E5A"/>
                </a:solidFill>
              </a:rPr>
              <a:t>Enabling AI-driven and computational research that leverages shared print and digitized collections in complementary ways</a:t>
            </a:r>
            <a:endParaRPr sz="1250">
              <a:solidFill>
                <a:srgbClr val="192E5A"/>
              </a:solidFill>
            </a:endParaRPr>
          </a:p>
        </p:txBody>
      </p:sp>
      <p:sp>
        <p:nvSpPr>
          <p:cNvPr id="236" name="Google Shape;236;g3be289881fc_0_4"/>
          <p:cNvSpPr txBox="1"/>
          <p:nvPr>
            <p:ph type="title"/>
          </p:nvPr>
        </p:nvSpPr>
        <p:spPr>
          <a:xfrm>
            <a:off x="7603375" y="464463"/>
            <a:ext cx="1597200" cy="7893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CA" sz="2600"/>
              <a:t>The Big Picture</a:t>
            </a:r>
            <a:endParaRPr sz="2600"/>
          </a:p>
        </p:txBody>
      </p:sp>
      <p:pic>
        <p:nvPicPr>
          <p:cNvPr id="237" name="Google Shape;237;g3be289881fc_0_4" title="pbuq_logo_long_blanc.png"/>
          <p:cNvPicPr preferRelativeResize="0"/>
          <p:nvPr/>
        </p:nvPicPr>
        <p:blipFill rotWithShape="1">
          <a:blip r:embed="rId6">
            <a:alphaModFix/>
          </a:blip>
          <a:srcRect b="1147" l="0" r="77832" t="0"/>
          <a:stretch/>
        </p:blipFill>
        <p:spPr>
          <a:xfrm>
            <a:off x="5559956" y="0"/>
            <a:ext cx="1773102" cy="16832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g3a72e4fc196_0_17"/>
          <p:cNvSpPr txBox="1"/>
          <p:nvPr>
            <p:ph type="title"/>
          </p:nvPr>
        </p:nvSpPr>
        <p:spPr>
          <a:xfrm>
            <a:off x="311725" y="667900"/>
            <a:ext cx="3127500" cy="2438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CA">
                <a:latin typeface="Arial"/>
                <a:ea typeface="Arial"/>
                <a:cs typeface="Arial"/>
                <a:sym typeface="Arial"/>
              </a:rPr>
              <a:t>Introducing Our Programs</a:t>
            </a:r>
            <a:endParaRPr>
              <a:latin typeface="Arial"/>
              <a:ea typeface="Arial"/>
              <a:cs typeface="Arial"/>
              <a:sym typeface="Arial"/>
            </a:endParaRPr>
          </a:p>
        </p:txBody>
      </p:sp>
      <p:sp>
        <p:nvSpPr>
          <p:cNvPr id="84" name="Google Shape;84;g3a72e4fc196_0_17"/>
          <p:cNvSpPr txBox="1"/>
          <p:nvPr>
            <p:ph idx="1" type="body"/>
          </p:nvPr>
        </p:nvSpPr>
        <p:spPr>
          <a:xfrm>
            <a:off x="311725" y="2251874"/>
            <a:ext cx="3127500" cy="3555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CA" sz="2700">
                <a:latin typeface="Arial"/>
                <a:ea typeface="Arial"/>
                <a:cs typeface="Arial"/>
                <a:sym typeface="Arial"/>
              </a:rPr>
              <a:t>COPPUL SPAN</a:t>
            </a:r>
            <a:endParaRPr sz="2700">
              <a:latin typeface="Arial"/>
              <a:ea typeface="Arial"/>
              <a:cs typeface="Arial"/>
              <a:sym typeface="Arial"/>
            </a:endParaRPr>
          </a:p>
          <a:p>
            <a:pPr indent="0" lvl="0" marL="0" rtl="0" algn="l">
              <a:spcBef>
                <a:spcPts val="0"/>
              </a:spcBef>
              <a:spcAft>
                <a:spcPts val="0"/>
              </a:spcAft>
              <a:buNone/>
            </a:pPr>
            <a:r>
              <a:rPr lang="en-CA" sz="2700">
                <a:latin typeface="Arial"/>
                <a:ea typeface="Arial"/>
                <a:cs typeface="Arial"/>
                <a:sym typeface="Arial"/>
              </a:rPr>
              <a:t>Keep@Downview</a:t>
            </a:r>
            <a:endParaRPr sz="2700">
              <a:latin typeface="Arial"/>
              <a:ea typeface="Arial"/>
              <a:cs typeface="Arial"/>
              <a:sym typeface="Arial"/>
            </a:endParaRPr>
          </a:p>
          <a:p>
            <a:pPr indent="0" lvl="0" marL="0" rtl="0" algn="l">
              <a:spcBef>
                <a:spcPts val="0"/>
              </a:spcBef>
              <a:spcAft>
                <a:spcPts val="0"/>
              </a:spcAft>
              <a:buNone/>
            </a:pPr>
            <a:r>
              <a:rPr lang="en-CA" sz="2700">
                <a:latin typeface="Arial"/>
                <a:ea typeface="Arial"/>
                <a:cs typeface="Arial"/>
                <a:sym typeface="Arial"/>
              </a:rPr>
              <a:t>PBUQ</a:t>
            </a:r>
            <a:endParaRPr sz="2700">
              <a:latin typeface="Arial"/>
              <a:ea typeface="Arial"/>
              <a:cs typeface="Arial"/>
              <a:sym typeface="Arial"/>
            </a:endParaRPr>
          </a:p>
          <a:p>
            <a:pPr indent="0" lvl="0" marL="0" rtl="0" algn="l">
              <a:spcBef>
                <a:spcPts val="0"/>
              </a:spcBef>
              <a:spcAft>
                <a:spcPts val="0"/>
              </a:spcAft>
              <a:buNone/>
            </a:pPr>
            <a:r>
              <a:rPr lang="en-CA" sz="2700">
                <a:latin typeface="Arial"/>
                <a:ea typeface="Arial"/>
                <a:cs typeface="Arial"/>
                <a:sym typeface="Arial"/>
              </a:rPr>
              <a:t>North/Nord</a:t>
            </a:r>
            <a:endParaRPr sz="2700">
              <a:latin typeface="Arial"/>
              <a:ea typeface="Arial"/>
              <a:cs typeface="Arial"/>
              <a:sym typeface="Arial"/>
            </a:endParaRPr>
          </a:p>
        </p:txBody>
      </p:sp>
      <p:pic>
        <p:nvPicPr>
          <p:cNvPr descr="Red dartboard sits atop a blue stair on a blue background. (Provided by Getty Images)" id="85" name="Google Shape;85;g3a72e4fc196_0_17"/>
          <p:cNvPicPr preferRelativeResize="0"/>
          <p:nvPr/>
        </p:nvPicPr>
        <p:blipFill>
          <a:blip r:embed="rId3">
            <a:alphaModFix/>
          </a:blip>
          <a:stretch>
            <a:fillRect/>
          </a:stretch>
        </p:blipFill>
        <p:spPr>
          <a:xfrm>
            <a:off x="3744000" y="1903525"/>
            <a:ext cx="5400003" cy="3435646"/>
          </a:xfrm>
          <a:prstGeom prst="rect">
            <a:avLst/>
          </a:prstGeom>
          <a:noFill/>
          <a:ln>
            <a:noFill/>
          </a:ln>
        </p:spPr>
      </p:pic>
      <p:pic>
        <p:nvPicPr>
          <p:cNvPr id="86" name="Google Shape;86;g3a72e4fc196_0_17"/>
          <p:cNvPicPr preferRelativeResize="0"/>
          <p:nvPr/>
        </p:nvPicPr>
        <p:blipFill>
          <a:blip r:embed="rId4">
            <a:alphaModFix/>
          </a:blip>
          <a:stretch>
            <a:fillRect/>
          </a:stretch>
        </p:blipFill>
        <p:spPr>
          <a:xfrm>
            <a:off x="414025" y="4753275"/>
            <a:ext cx="1592250" cy="15922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g3be289881fc_0_17"/>
          <p:cNvSpPr txBox="1"/>
          <p:nvPr>
            <p:ph type="title"/>
          </p:nvPr>
        </p:nvSpPr>
        <p:spPr>
          <a:xfrm>
            <a:off x="7421400" y="446963"/>
            <a:ext cx="1597200" cy="7893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CA" sz="2600"/>
              <a:t>The Big Picture</a:t>
            </a:r>
            <a:endParaRPr sz="2600"/>
          </a:p>
        </p:txBody>
      </p:sp>
      <p:pic>
        <p:nvPicPr>
          <p:cNvPr id="244" name="Google Shape;244;g3be289881fc_0_17" title="COPPUL_Horz_CMYK_Blue&amp;Yellow.jpg"/>
          <p:cNvPicPr preferRelativeResize="0"/>
          <p:nvPr/>
        </p:nvPicPr>
        <p:blipFill rotWithShape="1">
          <a:blip r:embed="rId3">
            <a:alphaModFix/>
          </a:blip>
          <a:srcRect b="2401" l="0" r="50261" t="0"/>
          <a:stretch/>
        </p:blipFill>
        <p:spPr>
          <a:xfrm>
            <a:off x="0" y="0"/>
            <a:ext cx="2144576" cy="1718225"/>
          </a:xfrm>
          <a:prstGeom prst="rect">
            <a:avLst/>
          </a:prstGeom>
          <a:noFill/>
          <a:ln>
            <a:noFill/>
          </a:ln>
        </p:spPr>
      </p:pic>
      <p:pic>
        <p:nvPicPr>
          <p:cNvPr descr="North/Nord Network logo against navy background with white lettering and a navigation symbol in white and red." id="245" name="Google Shape;245;g3be289881fc_0_17"/>
          <p:cNvPicPr preferRelativeResize="0"/>
          <p:nvPr/>
        </p:nvPicPr>
        <p:blipFill rotWithShape="1">
          <a:blip r:embed="rId4">
            <a:alphaModFix/>
          </a:blip>
          <a:srcRect b="0" l="0" r="0" t="0"/>
          <a:stretch/>
        </p:blipFill>
        <p:spPr>
          <a:xfrm>
            <a:off x="2144575" y="-12"/>
            <a:ext cx="1694200" cy="1683226"/>
          </a:xfrm>
          <a:prstGeom prst="rect">
            <a:avLst/>
          </a:prstGeom>
          <a:noFill/>
          <a:ln cap="flat" cmpd="sng" w="76200">
            <a:solidFill>
              <a:schemeClr val="lt1"/>
            </a:solidFill>
            <a:prstDash val="solid"/>
            <a:round/>
            <a:headEnd len="sm" w="sm" type="none"/>
            <a:tailEnd len="sm" w="sm" type="none"/>
          </a:ln>
        </p:spPr>
      </p:pic>
      <p:pic>
        <p:nvPicPr>
          <p:cNvPr id="246" name="Google Shape;246;g3be289881fc_0_17"/>
          <p:cNvPicPr preferRelativeResize="0"/>
          <p:nvPr/>
        </p:nvPicPr>
        <p:blipFill>
          <a:blip r:embed="rId5">
            <a:alphaModFix/>
          </a:blip>
          <a:stretch>
            <a:fillRect/>
          </a:stretch>
        </p:blipFill>
        <p:spPr>
          <a:xfrm>
            <a:off x="3773363" y="-17512"/>
            <a:ext cx="1597275" cy="1718250"/>
          </a:xfrm>
          <a:prstGeom prst="rect">
            <a:avLst/>
          </a:prstGeom>
          <a:noFill/>
          <a:ln>
            <a:noFill/>
          </a:ln>
        </p:spPr>
      </p:pic>
      <p:sp>
        <p:nvSpPr>
          <p:cNvPr id="247" name="Google Shape;247;g3be289881fc_0_17"/>
          <p:cNvSpPr txBox="1"/>
          <p:nvPr/>
        </p:nvSpPr>
        <p:spPr>
          <a:xfrm>
            <a:off x="513438" y="2058550"/>
            <a:ext cx="8382000" cy="4514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CA">
                <a:solidFill>
                  <a:srgbClr val="192E5A"/>
                </a:solidFill>
              </a:rPr>
              <a:t>Technology, Innovation &amp; Infrastructure</a:t>
            </a:r>
            <a:br>
              <a:rPr b="1" lang="en-CA">
                <a:solidFill>
                  <a:srgbClr val="192E5A"/>
                </a:solidFill>
              </a:rPr>
            </a:br>
            <a:endParaRPr b="1">
              <a:solidFill>
                <a:srgbClr val="192E5A"/>
              </a:solidFill>
            </a:endParaRPr>
          </a:p>
          <a:p>
            <a:pPr indent="-317500" lvl="0" marL="457200" rtl="0" algn="l">
              <a:lnSpc>
                <a:spcPct val="115000"/>
              </a:lnSpc>
              <a:spcBef>
                <a:spcPts val="1200"/>
              </a:spcBef>
              <a:spcAft>
                <a:spcPts val="0"/>
              </a:spcAft>
              <a:buClr>
                <a:srgbClr val="192E5A"/>
              </a:buClr>
              <a:buSzPts val="1400"/>
              <a:buChar char="●"/>
            </a:pPr>
            <a:r>
              <a:rPr lang="en-CA">
                <a:solidFill>
                  <a:srgbClr val="192E5A"/>
                </a:solidFill>
              </a:rPr>
              <a:t>Investigating technology opportunities that improve coordination, analysis, and access across shared print programs</a:t>
            </a:r>
            <a:br>
              <a:rPr lang="en-CA">
                <a:solidFill>
                  <a:srgbClr val="192E5A"/>
                </a:solidFill>
              </a:rPr>
            </a:br>
            <a:endParaRPr>
              <a:solidFill>
                <a:srgbClr val="192E5A"/>
              </a:solidFill>
            </a:endParaRPr>
          </a:p>
          <a:p>
            <a:pPr indent="-317500" lvl="0" marL="457200" rtl="0" algn="l">
              <a:lnSpc>
                <a:spcPct val="115000"/>
              </a:lnSpc>
              <a:spcBef>
                <a:spcPts val="0"/>
              </a:spcBef>
              <a:spcAft>
                <a:spcPts val="0"/>
              </a:spcAft>
              <a:buClr>
                <a:srgbClr val="192E5A"/>
              </a:buClr>
              <a:buSzPts val="1400"/>
              <a:buChar char="●"/>
            </a:pPr>
            <a:r>
              <a:rPr lang="en-CA">
                <a:solidFill>
                  <a:srgbClr val="192E5A"/>
                </a:solidFill>
              </a:rPr>
              <a:t>Using shared print as a space for experimentation with new models, tools, and collaborative approaches and as a counterweight to fragmentation</a:t>
            </a:r>
            <a:r>
              <a:rPr lang="en-CA">
                <a:solidFill>
                  <a:srgbClr val="1C3052"/>
                </a:solidFill>
              </a:rPr>
              <a:t> (</a:t>
            </a:r>
            <a:r>
              <a:rPr b="1" lang="en-CA">
                <a:solidFill>
                  <a:srgbClr val="1C3052"/>
                </a:solidFill>
              </a:rPr>
              <a:t>distributed custody reduces risk </a:t>
            </a:r>
            <a:r>
              <a:rPr b="1" lang="en-CA">
                <a:solidFill>
                  <a:srgbClr val="1C3052"/>
                </a:solidFill>
              </a:rPr>
              <a:t>political pressure, funding cuts, or policy shifts</a:t>
            </a:r>
            <a:r>
              <a:rPr lang="en-CA">
                <a:solidFill>
                  <a:srgbClr val="1C3052"/>
                </a:solidFill>
              </a:rPr>
              <a:t>)</a:t>
            </a:r>
            <a:br>
              <a:rPr lang="en-CA">
                <a:solidFill>
                  <a:srgbClr val="192E5A"/>
                </a:solidFill>
              </a:rPr>
            </a:br>
            <a:endParaRPr>
              <a:solidFill>
                <a:srgbClr val="192E5A"/>
              </a:solidFill>
            </a:endParaRPr>
          </a:p>
          <a:p>
            <a:pPr indent="0" lvl="0" marL="0" rtl="0" algn="l">
              <a:lnSpc>
                <a:spcPct val="115000"/>
              </a:lnSpc>
              <a:spcBef>
                <a:spcPts val="1200"/>
              </a:spcBef>
              <a:spcAft>
                <a:spcPts val="0"/>
              </a:spcAft>
              <a:buNone/>
            </a:pPr>
            <a:r>
              <a:rPr b="1" lang="en-CA">
                <a:solidFill>
                  <a:srgbClr val="192E5A"/>
                </a:solidFill>
              </a:rPr>
              <a:t>Program-Level Strategy, Impact &amp; Advocacy</a:t>
            </a:r>
            <a:br>
              <a:rPr b="1" lang="en-CA">
                <a:solidFill>
                  <a:srgbClr val="192E5A"/>
                </a:solidFill>
              </a:rPr>
            </a:br>
            <a:endParaRPr b="1">
              <a:solidFill>
                <a:srgbClr val="192E5A"/>
              </a:solidFill>
            </a:endParaRPr>
          </a:p>
          <a:p>
            <a:pPr indent="-317500" lvl="0" marL="457200" rtl="0" algn="l">
              <a:lnSpc>
                <a:spcPct val="115000"/>
              </a:lnSpc>
              <a:spcBef>
                <a:spcPts val="1200"/>
              </a:spcBef>
              <a:spcAft>
                <a:spcPts val="0"/>
              </a:spcAft>
              <a:buClr>
                <a:srgbClr val="192E5A"/>
              </a:buClr>
              <a:buSzPts val="1400"/>
              <a:buChar char="●"/>
            </a:pPr>
            <a:r>
              <a:rPr lang="en-CA">
                <a:solidFill>
                  <a:srgbClr val="192E5A"/>
                </a:solidFill>
              </a:rPr>
              <a:t>Leveraging and connecting work already underway across organizations to accelerate the development of reusable solutions and workflows</a:t>
            </a:r>
            <a:br>
              <a:rPr lang="en-CA">
                <a:solidFill>
                  <a:srgbClr val="192E5A"/>
                </a:solidFill>
              </a:rPr>
            </a:br>
            <a:endParaRPr>
              <a:solidFill>
                <a:srgbClr val="192E5A"/>
              </a:solidFill>
            </a:endParaRPr>
          </a:p>
          <a:p>
            <a:pPr indent="-317500" lvl="0" marL="457200" rtl="0" algn="l">
              <a:lnSpc>
                <a:spcPct val="115000"/>
              </a:lnSpc>
              <a:spcBef>
                <a:spcPts val="0"/>
              </a:spcBef>
              <a:spcAft>
                <a:spcPts val="0"/>
              </a:spcAft>
              <a:buClr>
                <a:srgbClr val="192E5A"/>
              </a:buClr>
              <a:buSzPts val="1400"/>
              <a:buChar char="●"/>
            </a:pPr>
            <a:r>
              <a:rPr lang="en-CA">
                <a:solidFill>
                  <a:srgbClr val="192E5A"/>
                </a:solidFill>
              </a:rPr>
              <a:t>Amplifying visibility and impact by clearly communicating shared print commitments, outcomes, and value to funders, partners, and the broader library community</a:t>
            </a:r>
            <a:endParaRPr>
              <a:solidFill>
                <a:srgbClr val="192E5A"/>
              </a:solidFill>
            </a:endParaRPr>
          </a:p>
        </p:txBody>
      </p:sp>
      <p:pic>
        <p:nvPicPr>
          <p:cNvPr id="248" name="Google Shape;248;g3be289881fc_0_17" title="pbuq_logo_long_blanc.png"/>
          <p:cNvPicPr preferRelativeResize="0"/>
          <p:nvPr/>
        </p:nvPicPr>
        <p:blipFill rotWithShape="1">
          <a:blip r:embed="rId6">
            <a:alphaModFix/>
          </a:blip>
          <a:srcRect b="1147" l="0" r="77832" t="0"/>
          <a:stretch/>
        </p:blipFill>
        <p:spPr>
          <a:xfrm>
            <a:off x="5370656" y="0"/>
            <a:ext cx="1773102" cy="168322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g35cf573c71a_3_33"/>
          <p:cNvSpPr txBox="1"/>
          <p:nvPr>
            <p:ph type="ctrTitle"/>
          </p:nvPr>
        </p:nvSpPr>
        <p:spPr>
          <a:xfrm>
            <a:off x="693675" y="1719000"/>
            <a:ext cx="4995300" cy="1181100"/>
          </a:xfrm>
          <a:prstGeom prst="rect">
            <a:avLst/>
          </a:prstGeom>
          <a:noFill/>
          <a:ln>
            <a:noFill/>
          </a:ln>
        </p:spPr>
        <p:txBody>
          <a:bodyPr anchorCtr="0" anchor="t" bIns="91425" lIns="91425" spcFirstLastPara="1" rIns="91425" wrap="square" tIns="91425">
            <a:normAutofit fontScale="90000"/>
          </a:bodyPr>
          <a:lstStyle/>
          <a:p>
            <a:pPr indent="0" lvl="0" marL="0" rtl="0" algn="ctr">
              <a:lnSpc>
                <a:spcPct val="90000"/>
              </a:lnSpc>
              <a:spcBef>
                <a:spcPts val="0"/>
              </a:spcBef>
              <a:spcAft>
                <a:spcPts val="0"/>
              </a:spcAft>
              <a:buSzPct val="100000"/>
              <a:buNone/>
            </a:pPr>
            <a:r>
              <a:rPr lang="en-CA">
                <a:solidFill>
                  <a:srgbClr val="192E5A"/>
                </a:solidFill>
                <a:latin typeface="Arial"/>
                <a:ea typeface="Arial"/>
                <a:cs typeface="Arial"/>
                <a:sym typeface="Arial"/>
              </a:rPr>
              <a:t>Thank you!</a:t>
            </a:r>
            <a:endParaRPr>
              <a:solidFill>
                <a:srgbClr val="192E5A"/>
              </a:solidFill>
              <a:latin typeface="Arial"/>
              <a:ea typeface="Arial"/>
              <a:cs typeface="Arial"/>
              <a:sym typeface="Arial"/>
            </a:endParaRPr>
          </a:p>
          <a:p>
            <a:pPr indent="0" lvl="0" marL="0" rtl="0" algn="ctr">
              <a:lnSpc>
                <a:spcPct val="90000"/>
              </a:lnSpc>
              <a:spcBef>
                <a:spcPts val="0"/>
              </a:spcBef>
              <a:spcAft>
                <a:spcPts val="0"/>
              </a:spcAft>
              <a:buSzPct val="100000"/>
              <a:buNone/>
            </a:pPr>
            <a:r>
              <a:t/>
            </a:r>
            <a:endParaRPr>
              <a:solidFill>
                <a:srgbClr val="192E5A"/>
              </a:solidFill>
              <a:latin typeface="Arial"/>
              <a:ea typeface="Arial"/>
              <a:cs typeface="Arial"/>
              <a:sym typeface="Arial"/>
            </a:endParaRPr>
          </a:p>
          <a:p>
            <a:pPr indent="0" lvl="0" marL="0" rtl="0" algn="ctr">
              <a:lnSpc>
                <a:spcPct val="90000"/>
              </a:lnSpc>
              <a:spcBef>
                <a:spcPts val="0"/>
              </a:spcBef>
              <a:spcAft>
                <a:spcPts val="0"/>
              </a:spcAft>
              <a:buSzPct val="100000"/>
              <a:buNone/>
            </a:pPr>
            <a:r>
              <a:rPr lang="en-CA">
                <a:solidFill>
                  <a:srgbClr val="192E5A"/>
                </a:solidFill>
                <a:latin typeface="Arial"/>
                <a:ea typeface="Arial"/>
                <a:cs typeface="Arial"/>
                <a:sym typeface="Arial"/>
              </a:rPr>
              <a:t>Q&amp;</a:t>
            </a:r>
            <a:r>
              <a:rPr lang="en-CA">
                <a:solidFill>
                  <a:srgbClr val="192E5A"/>
                </a:solidFill>
                <a:latin typeface="Arial"/>
                <a:ea typeface="Arial"/>
                <a:cs typeface="Arial"/>
                <a:sym typeface="Arial"/>
                <a:extLst>
                  <a:ext uri="http://customooxmlschemas.google.com/">
                    <go:slidesCustomData xmlns:go="http://customooxmlschemas.google.com/" textRoundtripDataId="3"/>
                  </a:ext>
                </a:extLst>
              </a:rPr>
              <a:t>A</a:t>
            </a:r>
            <a:r>
              <a:rPr lang="en-CA">
                <a:solidFill>
                  <a:srgbClr val="192E5A"/>
                </a:solidFill>
                <a:latin typeface="Arial"/>
                <a:ea typeface="Arial"/>
                <a:cs typeface="Arial"/>
                <a:sym typeface="Arial"/>
              </a:rPr>
              <a:t> Period</a:t>
            </a:r>
            <a:endParaRPr>
              <a:solidFill>
                <a:srgbClr val="192E5A"/>
              </a:solidFill>
              <a:latin typeface="Arial"/>
              <a:ea typeface="Arial"/>
              <a:cs typeface="Arial"/>
              <a:sym typeface="Arial"/>
            </a:endParaRPr>
          </a:p>
        </p:txBody>
      </p:sp>
      <p:pic>
        <p:nvPicPr>
          <p:cNvPr id="255" name="Google Shape;255;g35cf573c71a_3_33" title="COPPUL_Horz_CMYK_Blue&amp;Yellow.jpg"/>
          <p:cNvPicPr preferRelativeResize="0"/>
          <p:nvPr/>
        </p:nvPicPr>
        <p:blipFill rotWithShape="1">
          <a:blip r:embed="rId3">
            <a:alphaModFix/>
          </a:blip>
          <a:srcRect b="2401" l="0" r="50261" t="0"/>
          <a:stretch/>
        </p:blipFill>
        <p:spPr>
          <a:xfrm>
            <a:off x="1836425" y="5245175"/>
            <a:ext cx="2013026" cy="1612826"/>
          </a:xfrm>
          <a:prstGeom prst="rect">
            <a:avLst/>
          </a:prstGeom>
          <a:noFill/>
          <a:ln>
            <a:noFill/>
          </a:ln>
        </p:spPr>
      </p:pic>
      <p:pic>
        <p:nvPicPr>
          <p:cNvPr descr="North/Nord Network logo against navy background with white lettering and a navigation symbol in white and red." id="256" name="Google Shape;256;g35cf573c71a_3_33"/>
          <p:cNvPicPr preferRelativeResize="0"/>
          <p:nvPr/>
        </p:nvPicPr>
        <p:blipFill rotWithShape="1">
          <a:blip r:embed="rId4">
            <a:alphaModFix/>
          </a:blip>
          <a:srcRect b="0" l="0" r="0" t="0"/>
          <a:stretch/>
        </p:blipFill>
        <p:spPr>
          <a:xfrm>
            <a:off x="3935100" y="5313025"/>
            <a:ext cx="1512625" cy="1502825"/>
          </a:xfrm>
          <a:prstGeom prst="rect">
            <a:avLst/>
          </a:prstGeom>
          <a:noFill/>
          <a:ln cap="flat" cmpd="sng" w="76200">
            <a:solidFill>
              <a:schemeClr val="lt1"/>
            </a:solidFill>
            <a:prstDash val="solid"/>
            <a:round/>
            <a:headEnd len="sm" w="sm" type="none"/>
            <a:tailEnd len="sm" w="sm" type="none"/>
          </a:ln>
        </p:spPr>
      </p:pic>
      <p:pic>
        <p:nvPicPr>
          <p:cNvPr id="257" name="Google Shape;257;g35cf573c71a_3_33"/>
          <p:cNvPicPr preferRelativeResize="0"/>
          <p:nvPr/>
        </p:nvPicPr>
        <p:blipFill>
          <a:blip r:embed="rId5">
            <a:alphaModFix/>
          </a:blip>
          <a:stretch>
            <a:fillRect/>
          </a:stretch>
        </p:blipFill>
        <p:spPr>
          <a:xfrm>
            <a:off x="5533375" y="5245175"/>
            <a:ext cx="1499290" cy="1612825"/>
          </a:xfrm>
          <a:prstGeom prst="rect">
            <a:avLst/>
          </a:prstGeom>
          <a:noFill/>
          <a:ln>
            <a:noFill/>
          </a:ln>
        </p:spPr>
      </p:pic>
      <p:pic>
        <p:nvPicPr>
          <p:cNvPr id="258" name="Google Shape;258;g35cf573c71a_3_33" title="pbuq_logo_long_blanc.png"/>
          <p:cNvPicPr preferRelativeResize="0"/>
          <p:nvPr/>
        </p:nvPicPr>
        <p:blipFill rotWithShape="1">
          <a:blip r:embed="rId6">
            <a:alphaModFix/>
          </a:blip>
          <a:srcRect b="1147" l="0" r="77832" t="0"/>
          <a:stretch/>
        </p:blipFill>
        <p:spPr>
          <a:xfrm>
            <a:off x="7032675" y="5203025"/>
            <a:ext cx="1698939" cy="16128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g3b9171cb765_1_0"/>
          <p:cNvSpPr txBox="1"/>
          <p:nvPr>
            <p:ph type="title"/>
          </p:nvPr>
        </p:nvSpPr>
        <p:spPr>
          <a:xfrm>
            <a:off x="4645950" y="357663"/>
            <a:ext cx="4372800" cy="1141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CA">
                <a:latin typeface="Arial"/>
                <a:ea typeface="Arial"/>
                <a:cs typeface="Arial"/>
                <a:sym typeface="Arial"/>
              </a:rPr>
              <a:t>COPPUL Shared Print Archive Network (SPAN)</a:t>
            </a:r>
            <a:endParaRPr>
              <a:latin typeface="Arial"/>
              <a:ea typeface="Arial"/>
              <a:cs typeface="Arial"/>
              <a:sym typeface="Arial"/>
            </a:endParaRPr>
          </a:p>
        </p:txBody>
      </p:sp>
      <p:sp>
        <p:nvSpPr>
          <p:cNvPr id="93" name="Google Shape;93;g3b9171cb765_1_0"/>
          <p:cNvSpPr txBox="1"/>
          <p:nvPr>
            <p:ph idx="1" type="body"/>
          </p:nvPr>
        </p:nvSpPr>
        <p:spPr>
          <a:xfrm>
            <a:off x="311700" y="2007600"/>
            <a:ext cx="3999900" cy="4611000"/>
          </a:xfrm>
          <a:prstGeom prst="rect">
            <a:avLst/>
          </a:prstGeom>
        </p:spPr>
        <p:txBody>
          <a:bodyPr anchorCtr="0" anchor="t" bIns="91425" lIns="91425" spcFirstLastPara="1" rIns="91425" wrap="square" tIns="91425">
            <a:noAutofit/>
          </a:bodyPr>
          <a:lstStyle/>
          <a:p>
            <a:pPr indent="-344646" lvl="0" marL="457200" rtl="0" algn="l">
              <a:lnSpc>
                <a:spcPct val="95000"/>
              </a:lnSpc>
              <a:spcBef>
                <a:spcPts val="0"/>
              </a:spcBef>
              <a:spcAft>
                <a:spcPts val="0"/>
              </a:spcAft>
              <a:buClr>
                <a:srgbClr val="1C3052"/>
              </a:buClr>
              <a:buSzPts val="1828"/>
              <a:buFont typeface="Arial"/>
              <a:buChar char="●"/>
            </a:pPr>
            <a:r>
              <a:rPr lang="en-CA" sz="1828">
                <a:solidFill>
                  <a:srgbClr val="1C3052"/>
                </a:solidFill>
                <a:latin typeface="Arial"/>
                <a:ea typeface="Arial"/>
                <a:cs typeface="Arial"/>
                <a:sym typeface="Arial"/>
              </a:rPr>
              <a:t>Est. 2012</a:t>
            </a:r>
            <a:endParaRPr sz="1828">
              <a:solidFill>
                <a:srgbClr val="1C3052"/>
              </a:solidFill>
              <a:latin typeface="Arial"/>
              <a:ea typeface="Arial"/>
              <a:cs typeface="Arial"/>
              <a:sym typeface="Arial"/>
            </a:endParaRPr>
          </a:p>
          <a:p>
            <a:pPr indent="-344646" lvl="0" marL="457200" rtl="0" algn="l">
              <a:lnSpc>
                <a:spcPct val="95000"/>
              </a:lnSpc>
              <a:spcBef>
                <a:spcPts val="0"/>
              </a:spcBef>
              <a:spcAft>
                <a:spcPts val="0"/>
              </a:spcAft>
              <a:buClr>
                <a:srgbClr val="1C3052"/>
              </a:buClr>
              <a:buSzPts val="1828"/>
              <a:buFont typeface="Arial"/>
              <a:buChar char="●"/>
            </a:pPr>
            <a:r>
              <a:rPr lang="en-CA" sz="1828">
                <a:solidFill>
                  <a:srgbClr val="1C3052"/>
                </a:solidFill>
                <a:latin typeface="Arial"/>
                <a:ea typeface="Arial"/>
                <a:cs typeface="Arial"/>
                <a:sym typeface="Arial"/>
              </a:rPr>
              <a:t>23 member libraries across MB, SK, AB &amp; BC</a:t>
            </a:r>
            <a:endParaRPr sz="1828">
              <a:solidFill>
                <a:srgbClr val="1C3052"/>
              </a:solidFill>
              <a:latin typeface="Arial"/>
              <a:ea typeface="Arial"/>
              <a:cs typeface="Arial"/>
              <a:sym typeface="Arial"/>
            </a:endParaRPr>
          </a:p>
          <a:p>
            <a:pPr indent="-344646" lvl="0" marL="457200" rtl="0" algn="l">
              <a:lnSpc>
                <a:spcPct val="95000"/>
              </a:lnSpc>
              <a:spcBef>
                <a:spcPts val="0"/>
              </a:spcBef>
              <a:spcAft>
                <a:spcPts val="0"/>
              </a:spcAft>
              <a:buClr>
                <a:srgbClr val="1C3052"/>
              </a:buClr>
              <a:buSzPts val="1828"/>
              <a:buFont typeface="Arial"/>
              <a:buChar char="●"/>
            </a:pPr>
            <a:r>
              <a:rPr lang="en-CA" sz="1828">
                <a:solidFill>
                  <a:srgbClr val="1C3052"/>
                </a:solidFill>
                <a:latin typeface="Arial"/>
                <a:ea typeface="Arial"/>
                <a:cs typeface="Arial"/>
                <a:sym typeface="Arial"/>
              </a:rPr>
              <a:t>Opt-in (separate fee schedule)</a:t>
            </a:r>
            <a:endParaRPr sz="1828">
              <a:solidFill>
                <a:srgbClr val="1C3052"/>
              </a:solidFill>
              <a:latin typeface="Arial"/>
              <a:ea typeface="Arial"/>
              <a:cs typeface="Arial"/>
              <a:sym typeface="Arial"/>
            </a:endParaRPr>
          </a:p>
          <a:p>
            <a:pPr indent="-344646" lvl="0" marL="457200" rtl="0" algn="l">
              <a:lnSpc>
                <a:spcPct val="95000"/>
              </a:lnSpc>
              <a:spcBef>
                <a:spcPts val="0"/>
              </a:spcBef>
              <a:spcAft>
                <a:spcPts val="0"/>
              </a:spcAft>
              <a:buClr>
                <a:srgbClr val="1C3052"/>
              </a:buClr>
              <a:buSzPts val="1828"/>
              <a:buFont typeface="Arial"/>
              <a:buChar char="●"/>
            </a:pPr>
            <a:r>
              <a:rPr lang="en-CA" sz="1828">
                <a:solidFill>
                  <a:srgbClr val="1C3052"/>
                </a:solidFill>
                <a:latin typeface="Arial"/>
                <a:ea typeface="Arial"/>
                <a:cs typeface="Arial"/>
                <a:sym typeface="Arial"/>
              </a:rPr>
              <a:t>Governed by standing committee &amp; staffed by part-time coordinator</a:t>
            </a:r>
            <a:endParaRPr sz="1828">
              <a:solidFill>
                <a:srgbClr val="1C3052"/>
              </a:solidFill>
              <a:latin typeface="Arial"/>
              <a:ea typeface="Arial"/>
              <a:cs typeface="Arial"/>
              <a:sym typeface="Arial"/>
            </a:endParaRPr>
          </a:p>
          <a:p>
            <a:pPr indent="-344646" lvl="0" marL="457200" rtl="0" algn="l">
              <a:lnSpc>
                <a:spcPct val="95000"/>
              </a:lnSpc>
              <a:spcBef>
                <a:spcPts val="0"/>
              </a:spcBef>
              <a:spcAft>
                <a:spcPts val="0"/>
              </a:spcAft>
              <a:buClr>
                <a:srgbClr val="1C3052"/>
              </a:buClr>
              <a:buSzPts val="1828"/>
              <a:buFont typeface="Arial"/>
              <a:buChar char="●"/>
            </a:pPr>
            <a:r>
              <a:rPr lang="en-CA" sz="1828">
                <a:solidFill>
                  <a:srgbClr val="1C3052"/>
                </a:solidFill>
                <a:latin typeface="Arial"/>
                <a:ea typeface="Arial"/>
                <a:cs typeface="Arial"/>
                <a:sym typeface="Arial"/>
              </a:rPr>
              <a:t>Retrospective…so far</a:t>
            </a:r>
            <a:endParaRPr sz="1828">
              <a:solidFill>
                <a:srgbClr val="1C3052"/>
              </a:solidFill>
              <a:latin typeface="Arial"/>
              <a:ea typeface="Arial"/>
              <a:cs typeface="Arial"/>
              <a:sym typeface="Arial"/>
            </a:endParaRPr>
          </a:p>
          <a:p>
            <a:pPr indent="-344646" lvl="0" marL="457200" rtl="0" algn="l">
              <a:lnSpc>
                <a:spcPct val="95000"/>
              </a:lnSpc>
              <a:spcBef>
                <a:spcPts val="0"/>
              </a:spcBef>
              <a:spcAft>
                <a:spcPts val="0"/>
              </a:spcAft>
              <a:buClr>
                <a:srgbClr val="1C3052"/>
              </a:buClr>
              <a:buSzPts val="1828"/>
              <a:buFont typeface="Arial"/>
              <a:buChar char="●"/>
            </a:pPr>
            <a:r>
              <a:rPr lang="en-CA" sz="1828">
                <a:solidFill>
                  <a:srgbClr val="1C3052"/>
                </a:solidFill>
                <a:latin typeface="Arial"/>
                <a:ea typeface="Arial"/>
                <a:cs typeface="Arial"/>
                <a:sym typeface="Arial"/>
              </a:rPr>
              <a:t>Distributed</a:t>
            </a:r>
            <a:endParaRPr sz="1828">
              <a:solidFill>
                <a:srgbClr val="1C3052"/>
              </a:solidFill>
              <a:latin typeface="Arial"/>
              <a:ea typeface="Arial"/>
              <a:cs typeface="Arial"/>
              <a:sym typeface="Arial"/>
            </a:endParaRPr>
          </a:p>
          <a:p>
            <a:pPr indent="-344646" lvl="0" marL="457200" rtl="0" algn="l">
              <a:lnSpc>
                <a:spcPct val="95000"/>
              </a:lnSpc>
              <a:spcBef>
                <a:spcPts val="0"/>
              </a:spcBef>
              <a:spcAft>
                <a:spcPts val="0"/>
              </a:spcAft>
              <a:buClr>
                <a:srgbClr val="1C3052"/>
              </a:buClr>
              <a:buSzPts val="1828"/>
              <a:buFont typeface="Arial"/>
              <a:buChar char="●"/>
            </a:pPr>
            <a:r>
              <a:rPr lang="en-CA" sz="1828">
                <a:solidFill>
                  <a:srgbClr val="1C3052"/>
                </a:solidFill>
                <a:latin typeface="Arial"/>
                <a:ea typeface="Arial"/>
                <a:cs typeface="Arial"/>
                <a:sym typeface="Arial"/>
              </a:rPr>
              <a:t>Goals:</a:t>
            </a:r>
            <a:endParaRPr sz="1828">
              <a:solidFill>
                <a:srgbClr val="1C3052"/>
              </a:solidFill>
              <a:latin typeface="Arial"/>
              <a:ea typeface="Arial"/>
              <a:cs typeface="Arial"/>
              <a:sym typeface="Arial"/>
            </a:endParaRPr>
          </a:p>
          <a:p>
            <a:pPr indent="-344646" lvl="1" marL="914400" rtl="0" algn="l">
              <a:lnSpc>
                <a:spcPct val="95000"/>
              </a:lnSpc>
              <a:spcBef>
                <a:spcPts val="0"/>
              </a:spcBef>
              <a:spcAft>
                <a:spcPts val="0"/>
              </a:spcAft>
              <a:buClr>
                <a:srgbClr val="1C3052"/>
              </a:buClr>
              <a:buSzPts val="1828"/>
              <a:buChar char="○"/>
            </a:pPr>
            <a:r>
              <a:rPr b="1" lang="en-CA" sz="1828">
                <a:solidFill>
                  <a:srgbClr val="1C3052"/>
                </a:solidFill>
                <a:latin typeface="Arial"/>
                <a:ea typeface="Arial"/>
                <a:cs typeface="Arial"/>
                <a:sym typeface="Arial"/>
              </a:rPr>
              <a:t>Access</a:t>
            </a:r>
            <a:r>
              <a:rPr lang="en-CA" sz="1828">
                <a:solidFill>
                  <a:srgbClr val="1C3052"/>
                </a:solidFill>
                <a:latin typeface="Arial"/>
                <a:ea typeface="Arial"/>
                <a:cs typeface="Arial"/>
                <a:sym typeface="Arial"/>
              </a:rPr>
              <a:t> to shared print archives</a:t>
            </a:r>
            <a:endParaRPr sz="1828">
              <a:solidFill>
                <a:srgbClr val="1C3052"/>
              </a:solidFill>
              <a:latin typeface="Arial"/>
              <a:ea typeface="Arial"/>
              <a:cs typeface="Arial"/>
              <a:sym typeface="Arial"/>
            </a:endParaRPr>
          </a:p>
          <a:p>
            <a:pPr indent="-344646" lvl="1" marL="914400" rtl="0" algn="l">
              <a:lnSpc>
                <a:spcPct val="95000"/>
              </a:lnSpc>
              <a:spcBef>
                <a:spcPts val="0"/>
              </a:spcBef>
              <a:spcAft>
                <a:spcPts val="0"/>
              </a:spcAft>
              <a:buClr>
                <a:srgbClr val="1C3052"/>
              </a:buClr>
              <a:buSzPts val="1828"/>
              <a:buChar char="○"/>
            </a:pPr>
            <a:r>
              <a:rPr lang="en-CA" sz="1828">
                <a:solidFill>
                  <a:srgbClr val="1C3052"/>
                </a:solidFill>
                <a:latin typeface="Arial"/>
                <a:ea typeface="Arial"/>
                <a:cs typeface="Arial"/>
                <a:sym typeface="Arial"/>
              </a:rPr>
              <a:t>Cost-effective </a:t>
            </a:r>
            <a:r>
              <a:rPr b="1" lang="en-CA" sz="1828">
                <a:solidFill>
                  <a:srgbClr val="1C3052"/>
                </a:solidFill>
                <a:latin typeface="Arial"/>
                <a:ea typeface="Arial"/>
                <a:cs typeface="Arial"/>
                <a:sym typeface="Arial"/>
              </a:rPr>
              <a:t>preservation</a:t>
            </a:r>
            <a:r>
              <a:rPr lang="en-CA" sz="1828">
                <a:solidFill>
                  <a:srgbClr val="1C3052"/>
                </a:solidFill>
                <a:latin typeface="Arial"/>
                <a:ea typeface="Arial"/>
                <a:cs typeface="Arial"/>
                <a:sym typeface="Arial"/>
              </a:rPr>
              <a:t> of the print record</a:t>
            </a:r>
            <a:endParaRPr sz="1828">
              <a:solidFill>
                <a:srgbClr val="1C3052"/>
              </a:solidFill>
              <a:latin typeface="Arial"/>
              <a:ea typeface="Arial"/>
              <a:cs typeface="Arial"/>
              <a:sym typeface="Arial"/>
            </a:endParaRPr>
          </a:p>
          <a:p>
            <a:pPr indent="-344646" lvl="1" marL="914400" rtl="0" algn="l">
              <a:lnSpc>
                <a:spcPct val="95000"/>
              </a:lnSpc>
              <a:spcBef>
                <a:spcPts val="0"/>
              </a:spcBef>
              <a:spcAft>
                <a:spcPts val="0"/>
              </a:spcAft>
              <a:buClr>
                <a:srgbClr val="1C3052"/>
              </a:buClr>
              <a:buSzPts val="1828"/>
              <a:buChar char="○"/>
            </a:pPr>
            <a:r>
              <a:rPr lang="en-CA" sz="1828">
                <a:solidFill>
                  <a:srgbClr val="1C3052"/>
                </a:solidFill>
                <a:latin typeface="Arial"/>
                <a:ea typeface="Arial"/>
                <a:cs typeface="Arial"/>
                <a:sym typeface="Arial"/>
              </a:rPr>
              <a:t>Creation of opportunities </a:t>
            </a:r>
            <a:r>
              <a:rPr b="1" lang="en-CA" sz="1828">
                <a:solidFill>
                  <a:srgbClr val="1C3052"/>
                </a:solidFill>
                <a:latin typeface="Arial"/>
                <a:ea typeface="Arial"/>
                <a:cs typeface="Arial"/>
                <a:sym typeface="Arial"/>
              </a:rPr>
              <a:t>reallocating library space</a:t>
            </a:r>
            <a:endParaRPr sz="1360">
              <a:solidFill>
                <a:srgbClr val="1C3052"/>
              </a:solidFill>
              <a:latin typeface="Arial"/>
              <a:ea typeface="Arial"/>
              <a:cs typeface="Arial"/>
              <a:sym typeface="Arial"/>
            </a:endParaRPr>
          </a:p>
        </p:txBody>
      </p:sp>
      <p:sp>
        <p:nvSpPr>
          <p:cNvPr id="94" name="Google Shape;94;g3b9171cb765_1_0"/>
          <p:cNvSpPr txBox="1"/>
          <p:nvPr>
            <p:ph idx="2" type="body"/>
          </p:nvPr>
        </p:nvSpPr>
        <p:spPr>
          <a:xfrm>
            <a:off x="4741425" y="1831025"/>
            <a:ext cx="4175100" cy="4850400"/>
          </a:xfrm>
          <a:prstGeom prst="rect">
            <a:avLst/>
          </a:prstGeom>
        </p:spPr>
        <p:txBody>
          <a:bodyPr anchorCtr="0" anchor="t" bIns="91425" lIns="91425" spcFirstLastPara="1" rIns="91425" wrap="square" tIns="91425">
            <a:noAutofit/>
          </a:bodyPr>
          <a:lstStyle/>
          <a:p>
            <a:pPr indent="0" lvl="0" marL="0" rtl="0" algn="l">
              <a:lnSpc>
                <a:spcPct val="95000"/>
              </a:lnSpc>
              <a:spcBef>
                <a:spcPts val="0"/>
              </a:spcBef>
              <a:spcAft>
                <a:spcPts val="0"/>
              </a:spcAft>
              <a:buNone/>
            </a:pPr>
            <a:r>
              <a:rPr lang="en-CA" sz="1800">
                <a:solidFill>
                  <a:srgbClr val="1C3052"/>
                </a:solidFill>
                <a:latin typeface="Arial"/>
                <a:ea typeface="Arial"/>
                <a:cs typeface="Arial"/>
                <a:sym typeface="Arial"/>
              </a:rPr>
              <a:t>SPAN Phases to date:</a:t>
            </a:r>
            <a:endParaRPr sz="1800">
              <a:solidFill>
                <a:srgbClr val="1C3052"/>
              </a:solidFill>
              <a:latin typeface="Arial"/>
              <a:ea typeface="Arial"/>
              <a:cs typeface="Arial"/>
              <a:sym typeface="Arial"/>
            </a:endParaRPr>
          </a:p>
          <a:p>
            <a:pPr indent="-342900" lvl="0" marL="457200" rtl="0" algn="l">
              <a:lnSpc>
                <a:spcPct val="95000"/>
              </a:lnSpc>
              <a:spcBef>
                <a:spcPts val="0"/>
              </a:spcBef>
              <a:spcAft>
                <a:spcPts val="0"/>
              </a:spcAft>
              <a:buClr>
                <a:srgbClr val="1C3052"/>
              </a:buClr>
              <a:buSzPts val="1800"/>
              <a:buFont typeface="Arial"/>
              <a:buAutoNum type="arabicPeriod"/>
            </a:pPr>
            <a:r>
              <a:rPr lang="en-CA" sz="1800">
                <a:solidFill>
                  <a:srgbClr val="1C3052"/>
                </a:solidFill>
                <a:latin typeface="Arial"/>
                <a:ea typeface="Arial"/>
                <a:cs typeface="Arial"/>
                <a:sym typeface="Arial"/>
              </a:rPr>
              <a:t>Widely held, low-risk journals (PCA)</a:t>
            </a:r>
            <a:endParaRPr sz="1800">
              <a:solidFill>
                <a:srgbClr val="1C3052"/>
              </a:solidFill>
              <a:latin typeface="Arial"/>
              <a:ea typeface="Arial"/>
              <a:cs typeface="Arial"/>
              <a:sym typeface="Arial"/>
            </a:endParaRPr>
          </a:p>
          <a:p>
            <a:pPr indent="-342900" lvl="0" marL="457200" rtl="0" algn="l">
              <a:lnSpc>
                <a:spcPct val="95000"/>
              </a:lnSpc>
              <a:spcBef>
                <a:spcPts val="0"/>
              </a:spcBef>
              <a:spcAft>
                <a:spcPts val="0"/>
              </a:spcAft>
              <a:buClr>
                <a:srgbClr val="1C3052"/>
              </a:buClr>
              <a:buSzPts val="1800"/>
              <a:buFont typeface="Arial"/>
              <a:buAutoNum type="arabicPeriod"/>
            </a:pPr>
            <a:r>
              <a:rPr lang="en-CA" sz="1800">
                <a:solidFill>
                  <a:srgbClr val="1C3052"/>
                </a:solidFill>
                <a:latin typeface="Arial"/>
                <a:ea typeface="Arial"/>
                <a:cs typeface="Arial"/>
                <a:sym typeface="Arial"/>
              </a:rPr>
              <a:t>Medium--risk journals (less widely held, PCA or no PCA, Canadian journals)</a:t>
            </a:r>
            <a:endParaRPr sz="1800">
              <a:solidFill>
                <a:srgbClr val="1C3052"/>
              </a:solidFill>
              <a:latin typeface="Arial"/>
              <a:ea typeface="Arial"/>
              <a:cs typeface="Arial"/>
              <a:sym typeface="Arial"/>
            </a:endParaRPr>
          </a:p>
          <a:p>
            <a:pPr indent="-342900" lvl="0" marL="457200" rtl="0" algn="l">
              <a:lnSpc>
                <a:spcPct val="95000"/>
              </a:lnSpc>
              <a:spcBef>
                <a:spcPts val="0"/>
              </a:spcBef>
              <a:spcAft>
                <a:spcPts val="0"/>
              </a:spcAft>
              <a:buClr>
                <a:srgbClr val="1C3052"/>
              </a:buClr>
              <a:buSzPts val="1800"/>
              <a:buFont typeface="Arial"/>
              <a:buAutoNum type="arabicPeriod"/>
            </a:pPr>
            <a:r>
              <a:rPr lang="en-CA" sz="1800">
                <a:solidFill>
                  <a:srgbClr val="1C3052"/>
                </a:solidFill>
                <a:latin typeface="Arial"/>
                <a:ea typeface="Arial"/>
                <a:cs typeface="Arial"/>
                <a:sym typeface="Arial"/>
              </a:rPr>
              <a:t>High-risk </a:t>
            </a:r>
            <a:r>
              <a:rPr lang="en-CA" sz="1800">
                <a:solidFill>
                  <a:srgbClr val="1C3052"/>
                </a:solidFill>
                <a:latin typeface="Arial"/>
                <a:ea typeface="Arial"/>
                <a:cs typeface="Arial"/>
                <a:sym typeface="Arial"/>
              </a:rPr>
              <a:t>journals (only in print)</a:t>
            </a:r>
            <a:endParaRPr sz="1800">
              <a:solidFill>
                <a:srgbClr val="1C3052"/>
              </a:solidFill>
              <a:latin typeface="Arial"/>
              <a:ea typeface="Arial"/>
              <a:cs typeface="Arial"/>
              <a:sym typeface="Arial"/>
            </a:endParaRPr>
          </a:p>
          <a:p>
            <a:pPr indent="-342900" lvl="0" marL="457200" rtl="0" algn="l">
              <a:lnSpc>
                <a:spcPct val="95000"/>
              </a:lnSpc>
              <a:spcBef>
                <a:spcPts val="0"/>
              </a:spcBef>
              <a:spcAft>
                <a:spcPts val="0"/>
              </a:spcAft>
              <a:buClr>
                <a:srgbClr val="1C3052"/>
              </a:buClr>
              <a:buSzPts val="1800"/>
              <a:buFont typeface="Arial"/>
              <a:buAutoNum type="arabicPeriod"/>
            </a:pPr>
            <a:r>
              <a:rPr lang="en-CA" sz="1800">
                <a:solidFill>
                  <a:srgbClr val="1C3052"/>
                </a:solidFill>
                <a:latin typeface="Arial"/>
                <a:ea typeface="Arial"/>
                <a:cs typeface="Arial"/>
                <a:sym typeface="Arial"/>
              </a:rPr>
              <a:t>Statistics Canada publications</a:t>
            </a:r>
            <a:endParaRPr sz="1800">
              <a:solidFill>
                <a:srgbClr val="1C3052"/>
              </a:solidFill>
              <a:latin typeface="Arial"/>
              <a:ea typeface="Arial"/>
              <a:cs typeface="Arial"/>
              <a:sym typeface="Arial"/>
            </a:endParaRPr>
          </a:p>
          <a:p>
            <a:pPr indent="-342900" lvl="0" marL="457200" rtl="0" algn="l">
              <a:lnSpc>
                <a:spcPct val="95000"/>
              </a:lnSpc>
              <a:spcBef>
                <a:spcPts val="0"/>
              </a:spcBef>
              <a:spcAft>
                <a:spcPts val="0"/>
              </a:spcAft>
              <a:buClr>
                <a:srgbClr val="1C3052"/>
              </a:buClr>
              <a:buSzPts val="1800"/>
              <a:buFont typeface="Arial"/>
              <a:buAutoNum type="arabicPeriod"/>
            </a:pPr>
            <a:r>
              <a:rPr lang="en-CA" sz="1800">
                <a:solidFill>
                  <a:srgbClr val="1C3052"/>
                </a:solidFill>
                <a:latin typeface="Arial"/>
                <a:ea typeface="Arial"/>
                <a:cs typeface="Arial"/>
                <a:sym typeface="Arial"/>
              </a:rPr>
              <a:t>At-Risk Western Canadian Serials*</a:t>
            </a:r>
            <a:endParaRPr sz="1800">
              <a:solidFill>
                <a:srgbClr val="1C3052"/>
              </a:solidFill>
              <a:latin typeface="Arial"/>
              <a:ea typeface="Arial"/>
              <a:cs typeface="Arial"/>
              <a:sym typeface="Arial"/>
            </a:endParaRPr>
          </a:p>
          <a:p>
            <a:pPr indent="-342900" lvl="0" marL="457200" rtl="0" algn="l">
              <a:lnSpc>
                <a:spcPct val="95000"/>
              </a:lnSpc>
              <a:spcBef>
                <a:spcPts val="0"/>
              </a:spcBef>
              <a:spcAft>
                <a:spcPts val="0"/>
              </a:spcAft>
              <a:buClr>
                <a:srgbClr val="1C3052"/>
              </a:buClr>
              <a:buSzPts val="1800"/>
              <a:buFont typeface="Arial"/>
              <a:buAutoNum type="arabicPeriod"/>
            </a:pPr>
            <a:r>
              <a:rPr lang="en-CA" sz="1800">
                <a:solidFill>
                  <a:srgbClr val="1C3052"/>
                </a:solidFill>
                <a:latin typeface="Arial"/>
                <a:ea typeface="Arial"/>
                <a:cs typeface="Arial"/>
                <a:sym typeface="Arial"/>
              </a:rPr>
              <a:t>Western Topographic Maps</a:t>
            </a:r>
            <a:endParaRPr sz="1800">
              <a:solidFill>
                <a:srgbClr val="1C3052"/>
              </a:solidFill>
              <a:latin typeface="Arial"/>
              <a:ea typeface="Arial"/>
              <a:cs typeface="Arial"/>
              <a:sym typeface="Arial"/>
            </a:endParaRPr>
          </a:p>
          <a:p>
            <a:pPr indent="-342900" lvl="1" marL="914400" rtl="0" algn="l">
              <a:lnSpc>
                <a:spcPct val="95000"/>
              </a:lnSpc>
              <a:spcBef>
                <a:spcPts val="0"/>
              </a:spcBef>
              <a:spcAft>
                <a:spcPts val="0"/>
              </a:spcAft>
              <a:buClr>
                <a:srgbClr val="1C3052"/>
              </a:buClr>
              <a:buSzPts val="1800"/>
              <a:buFont typeface="Arial"/>
              <a:buAutoNum type="alphaLcPeriod"/>
            </a:pPr>
            <a:r>
              <a:rPr lang="en-CA" sz="1800">
                <a:solidFill>
                  <a:srgbClr val="1C3052"/>
                </a:solidFill>
                <a:latin typeface="Arial"/>
                <a:ea typeface="Arial"/>
                <a:cs typeface="Arial"/>
                <a:sym typeface="Arial"/>
              </a:rPr>
              <a:t>1:63,360 and 1:25,000 National Topographic System series</a:t>
            </a:r>
            <a:endParaRPr sz="1800">
              <a:solidFill>
                <a:srgbClr val="1C3052"/>
              </a:solidFill>
              <a:latin typeface="Arial"/>
              <a:ea typeface="Arial"/>
              <a:cs typeface="Arial"/>
              <a:sym typeface="Arial"/>
            </a:endParaRPr>
          </a:p>
          <a:p>
            <a:pPr indent="-342900" lvl="0" marL="457200" rtl="0" algn="l">
              <a:lnSpc>
                <a:spcPct val="95000"/>
              </a:lnSpc>
              <a:spcBef>
                <a:spcPts val="0"/>
              </a:spcBef>
              <a:spcAft>
                <a:spcPts val="0"/>
              </a:spcAft>
              <a:buClr>
                <a:srgbClr val="1C3052"/>
              </a:buClr>
              <a:buSzPts val="1800"/>
              <a:buFont typeface="Arial"/>
              <a:buAutoNum type="arabicPeriod"/>
            </a:pPr>
            <a:r>
              <a:rPr lang="en-CA" sz="1800">
                <a:solidFill>
                  <a:srgbClr val="1C3052"/>
                </a:solidFill>
                <a:latin typeface="Arial"/>
                <a:ea typeface="Arial"/>
                <a:cs typeface="Arial"/>
                <a:sym typeface="Arial"/>
              </a:rPr>
              <a:t>Rarely-held &amp; regional-interest monographs</a:t>
            </a:r>
            <a:endParaRPr sz="1800">
              <a:solidFill>
                <a:srgbClr val="1C3052"/>
              </a:solidFill>
              <a:latin typeface="Arial"/>
              <a:ea typeface="Arial"/>
              <a:cs typeface="Arial"/>
              <a:sym typeface="Arial"/>
            </a:endParaRPr>
          </a:p>
          <a:p>
            <a:pPr indent="-342900" lvl="1" marL="914400" rtl="0" algn="l">
              <a:lnSpc>
                <a:spcPct val="95000"/>
              </a:lnSpc>
              <a:spcBef>
                <a:spcPts val="0"/>
              </a:spcBef>
              <a:spcAft>
                <a:spcPts val="0"/>
              </a:spcAft>
              <a:buClr>
                <a:srgbClr val="1C3052"/>
              </a:buClr>
              <a:buSzPts val="1800"/>
              <a:buFont typeface="Arial"/>
              <a:buAutoNum type="alphaLcPeriod"/>
            </a:pPr>
            <a:r>
              <a:rPr lang="en-CA" sz="1800">
                <a:solidFill>
                  <a:srgbClr val="1C3052"/>
                </a:solidFill>
                <a:latin typeface="Arial"/>
                <a:ea typeface="Arial"/>
                <a:cs typeface="Arial"/>
                <a:sym typeface="Arial"/>
              </a:rPr>
              <a:t>10 participating libraries</a:t>
            </a:r>
            <a:endParaRPr sz="1800">
              <a:solidFill>
                <a:srgbClr val="1C3052"/>
              </a:solidFill>
              <a:latin typeface="Arial"/>
              <a:ea typeface="Arial"/>
              <a:cs typeface="Arial"/>
              <a:sym typeface="Arial"/>
            </a:endParaRPr>
          </a:p>
          <a:p>
            <a:pPr indent="-342900" lvl="1" marL="914400" rtl="0" algn="l">
              <a:lnSpc>
                <a:spcPct val="95000"/>
              </a:lnSpc>
              <a:spcBef>
                <a:spcPts val="0"/>
              </a:spcBef>
              <a:spcAft>
                <a:spcPts val="0"/>
              </a:spcAft>
              <a:buClr>
                <a:srgbClr val="1C3052"/>
              </a:buClr>
              <a:buSzPts val="1800"/>
              <a:buFont typeface="Arial"/>
              <a:buAutoNum type="alphaLcPeriod"/>
            </a:pPr>
            <a:r>
              <a:rPr lang="en-CA" sz="1800">
                <a:solidFill>
                  <a:srgbClr val="1C3052"/>
                </a:solidFill>
                <a:latin typeface="Arial"/>
                <a:ea typeface="Arial"/>
                <a:cs typeface="Arial"/>
                <a:sym typeface="Arial"/>
              </a:rPr>
              <a:t>Consensus retention model</a:t>
            </a:r>
            <a:endParaRPr sz="1800">
              <a:solidFill>
                <a:srgbClr val="1C3052"/>
              </a:solidFill>
              <a:latin typeface="Arial"/>
              <a:ea typeface="Arial"/>
              <a:cs typeface="Arial"/>
              <a:sym typeface="Arial"/>
            </a:endParaRPr>
          </a:p>
        </p:txBody>
      </p:sp>
      <p:pic>
        <p:nvPicPr>
          <p:cNvPr id="95" name="Google Shape;95;g3b9171cb765_1_0" title="COPPUL_Horz_CMYK_Blue&amp;Yellow.jpg"/>
          <p:cNvPicPr preferRelativeResize="0"/>
          <p:nvPr/>
        </p:nvPicPr>
        <p:blipFill>
          <a:blip r:embed="rId3">
            <a:alphaModFix/>
          </a:blip>
          <a:stretch>
            <a:fillRect/>
          </a:stretch>
        </p:blipFill>
        <p:spPr>
          <a:xfrm>
            <a:off x="0" y="-1"/>
            <a:ext cx="4311600" cy="172465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g3b93ef7d8fe_8_0"/>
          <p:cNvSpPr txBox="1"/>
          <p:nvPr>
            <p:ph idx="1" type="body"/>
          </p:nvPr>
        </p:nvSpPr>
        <p:spPr>
          <a:xfrm>
            <a:off x="139950" y="1837000"/>
            <a:ext cx="4749300" cy="4101600"/>
          </a:xfrm>
          <a:prstGeom prst="rect">
            <a:avLst/>
          </a:prstGeom>
        </p:spPr>
        <p:txBody>
          <a:bodyPr anchorCtr="0" anchor="t" bIns="91425" lIns="91425" spcFirstLastPara="1" rIns="91425" wrap="square" tIns="91425">
            <a:noAutofit/>
          </a:bodyPr>
          <a:lstStyle/>
          <a:p>
            <a:pPr indent="0" lvl="0" marL="0" rtl="0" algn="l">
              <a:lnSpc>
                <a:spcPct val="105000"/>
              </a:lnSpc>
              <a:spcBef>
                <a:spcPts val="0"/>
              </a:spcBef>
              <a:spcAft>
                <a:spcPts val="0"/>
              </a:spcAft>
              <a:buNone/>
            </a:pPr>
            <a:r>
              <a:rPr b="1" lang="en-CA" sz="1700">
                <a:solidFill>
                  <a:srgbClr val="1C3052"/>
                </a:solidFill>
                <a:latin typeface="Arial"/>
                <a:ea typeface="Arial"/>
                <a:cs typeface="Arial"/>
                <a:sym typeface="Arial"/>
              </a:rPr>
              <a:t>Program basics</a:t>
            </a:r>
            <a:endParaRPr b="1" sz="1700">
              <a:solidFill>
                <a:srgbClr val="1C3052"/>
              </a:solidFill>
              <a:latin typeface="Arial"/>
              <a:ea typeface="Arial"/>
              <a:cs typeface="Arial"/>
              <a:sym typeface="Arial"/>
            </a:endParaRPr>
          </a:p>
          <a:p>
            <a:pPr indent="-336550" lvl="0" marL="457200" rtl="0" algn="l">
              <a:lnSpc>
                <a:spcPct val="105000"/>
              </a:lnSpc>
              <a:spcBef>
                <a:spcPts val="0"/>
              </a:spcBef>
              <a:spcAft>
                <a:spcPts val="0"/>
              </a:spcAft>
              <a:buClr>
                <a:srgbClr val="1C3052"/>
              </a:buClr>
              <a:buSzPts val="1700"/>
              <a:buFont typeface="Arial"/>
              <a:buChar char="●"/>
            </a:pPr>
            <a:r>
              <a:rPr lang="en-CA" sz="1700">
                <a:solidFill>
                  <a:srgbClr val="1C3052"/>
                </a:solidFill>
                <a:latin typeface="Arial"/>
                <a:ea typeface="Arial"/>
                <a:cs typeface="Arial"/>
                <a:sym typeface="Arial"/>
              </a:rPr>
              <a:t>Established in 2014</a:t>
            </a:r>
            <a:endParaRPr sz="1700">
              <a:solidFill>
                <a:srgbClr val="1C3052"/>
              </a:solidFill>
              <a:latin typeface="Arial"/>
              <a:ea typeface="Arial"/>
              <a:cs typeface="Arial"/>
              <a:sym typeface="Arial"/>
            </a:endParaRPr>
          </a:p>
          <a:p>
            <a:pPr indent="-336550" lvl="0" marL="457200" rtl="0" algn="l">
              <a:lnSpc>
                <a:spcPct val="105000"/>
              </a:lnSpc>
              <a:spcBef>
                <a:spcPts val="0"/>
              </a:spcBef>
              <a:spcAft>
                <a:spcPts val="0"/>
              </a:spcAft>
              <a:buClr>
                <a:srgbClr val="1C3052"/>
              </a:buClr>
              <a:buSzPts val="1700"/>
              <a:buFont typeface="Arial"/>
              <a:buChar char="●"/>
            </a:pPr>
            <a:r>
              <a:rPr lang="en-CA" sz="1700">
                <a:solidFill>
                  <a:srgbClr val="1C3052"/>
                </a:solidFill>
                <a:latin typeface="Arial"/>
                <a:ea typeface="Arial"/>
                <a:cs typeface="Arial"/>
                <a:sym typeface="Arial"/>
              </a:rPr>
              <a:t>5 members + 1 associate member</a:t>
            </a:r>
            <a:endParaRPr sz="1700">
              <a:solidFill>
                <a:srgbClr val="1C3052"/>
              </a:solidFill>
              <a:latin typeface="Arial"/>
              <a:ea typeface="Arial"/>
              <a:cs typeface="Arial"/>
              <a:sym typeface="Arial"/>
            </a:endParaRPr>
          </a:p>
          <a:p>
            <a:pPr indent="-336550" lvl="0" marL="457200" rtl="0" algn="l">
              <a:lnSpc>
                <a:spcPct val="105000"/>
              </a:lnSpc>
              <a:spcBef>
                <a:spcPts val="0"/>
              </a:spcBef>
              <a:spcAft>
                <a:spcPts val="0"/>
              </a:spcAft>
              <a:buClr>
                <a:srgbClr val="1C3052"/>
              </a:buClr>
              <a:buSzPts val="1700"/>
              <a:buFont typeface="Arial"/>
              <a:buChar char="●"/>
            </a:pPr>
            <a:r>
              <a:rPr lang="en-CA" sz="1700">
                <a:solidFill>
                  <a:srgbClr val="1C3052"/>
                </a:solidFill>
                <a:latin typeface="Arial"/>
                <a:ea typeface="Arial"/>
                <a:cs typeface="Arial"/>
                <a:sym typeface="Arial"/>
              </a:rPr>
              <a:t>Facility-based shared print program that operates out of UTL@Downsview</a:t>
            </a:r>
            <a:endParaRPr sz="1700">
              <a:solidFill>
                <a:srgbClr val="1C3052"/>
              </a:solidFill>
              <a:latin typeface="Arial"/>
              <a:ea typeface="Arial"/>
              <a:cs typeface="Arial"/>
              <a:sym typeface="Arial"/>
            </a:endParaRPr>
          </a:p>
          <a:p>
            <a:pPr indent="-336550" lvl="0" marL="457200" rtl="0" algn="l">
              <a:lnSpc>
                <a:spcPct val="105000"/>
              </a:lnSpc>
              <a:spcBef>
                <a:spcPts val="0"/>
              </a:spcBef>
              <a:spcAft>
                <a:spcPts val="0"/>
              </a:spcAft>
              <a:buClr>
                <a:srgbClr val="1C3052"/>
              </a:buClr>
              <a:buSzPts val="1700"/>
              <a:buFont typeface="Arial"/>
              <a:buChar char="●"/>
            </a:pPr>
            <a:r>
              <a:rPr b="1" lang="en-CA" sz="1700">
                <a:solidFill>
                  <a:srgbClr val="1C3052"/>
                </a:solidFill>
                <a:latin typeface="Arial"/>
                <a:ea typeface="Arial"/>
                <a:cs typeface="Arial"/>
                <a:sym typeface="Arial"/>
              </a:rPr>
              <a:t>Over 200,00 items</a:t>
            </a:r>
            <a:r>
              <a:rPr b="1" lang="en-CA" sz="1700">
                <a:solidFill>
                  <a:srgbClr val="1C3052"/>
                </a:solidFill>
                <a:latin typeface="Arial"/>
                <a:ea typeface="Arial"/>
                <a:cs typeface="Arial"/>
                <a:sym typeface="Arial"/>
              </a:rPr>
              <a:t> in our shared collection</a:t>
            </a:r>
            <a:endParaRPr b="1" sz="1700">
              <a:solidFill>
                <a:srgbClr val="1C3052"/>
              </a:solidFill>
              <a:latin typeface="Arial"/>
              <a:ea typeface="Arial"/>
              <a:cs typeface="Arial"/>
              <a:sym typeface="Arial"/>
            </a:endParaRPr>
          </a:p>
          <a:p>
            <a:pPr indent="-336550" lvl="0" marL="457200" rtl="0" algn="l">
              <a:lnSpc>
                <a:spcPct val="105000"/>
              </a:lnSpc>
              <a:spcBef>
                <a:spcPts val="0"/>
              </a:spcBef>
              <a:spcAft>
                <a:spcPts val="0"/>
              </a:spcAft>
              <a:buClr>
                <a:srgbClr val="1C3052"/>
              </a:buClr>
              <a:buSzPts val="1700"/>
              <a:buFont typeface="Arial"/>
              <a:buChar char="●"/>
            </a:pPr>
            <a:r>
              <a:rPr lang="en-CA" sz="1700">
                <a:solidFill>
                  <a:srgbClr val="1C3052"/>
                </a:solidFill>
                <a:latin typeface="Arial"/>
                <a:ea typeface="Arial"/>
                <a:cs typeface="Arial"/>
                <a:sym typeface="Arial"/>
              </a:rPr>
              <a:t>Partners can participate in 2 ways: </a:t>
            </a:r>
            <a:endParaRPr sz="1700">
              <a:solidFill>
                <a:srgbClr val="1C3052"/>
              </a:solidFill>
              <a:latin typeface="Arial"/>
              <a:ea typeface="Arial"/>
              <a:cs typeface="Arial"/>
              <a:sym typeface="Arial"/>
            </a:endParaRPr>
          </a:p>
          <a:p>
            <a:pPr indent="-336550" lvl="0" marL="914400" rtl="0" algn="l">
              <a:lnSpc>
                <a:spcPct val="105000"/>
              </a:lnSpc>
              <a:spcBef>
                <a:spcPts val="0"/>
              </a:spcBef>
              <a:spcAft>
                <a:spcPts val="0"/>
              </a:spcAft>
              <a:buClr>
                <a:srgbClr val="1C3052"/>
              </a:buClr>
              <a:buSzPts val="1700"/>
              <a:buFont typeface="Arial"/>
              <a:buAutoNum type="arabicPeriod"/>
            </a:pPr>
            <a:r>
              <a:rPr lang="en-CA" sz="1700">
                <a:solidFill>
                  <a:srgbClr val="1C3052"/>
                </a:solidFill>
                <a:latin typeface="Arial"/>
                <a:ea typeface="Arial"/>
                <a:cs typeface="Arial"/>
                <a:sym typeface="Arial"/>
              </a:rPr>
              <a:t>Send unique material to Downsview facility</a:t>
            </a:r>
            <a:endParaRPr sz="1700">
              <a:solidFill>
                <a:srgbClr val="1C3052"/>
              </a:solidFill>
              <a:latin typeface="Arial"/>
              <a:ea typeface="Arial"/>
              <a:cs typeface="Arial"/>
              <a:sym typeface="Arial"/>
            </a:endParaRPr>
          </a:p>
          <a:p>
            <a:pPr indent="-336550" lvl="0" marL="914400" rtl="0" algn="l">
              <a:lnSpc>
                <a:spcPct val="105000"/>
              </a:lnSpc>
              <a:spcBef>
                <a:spcPts val="0"/>
              </a:spcBef>
              <a:spcAft>
                <a:spcPts val="0"/>
              </a:spcAft>
              <a:buClr>
                <a:srgbClr val="1C3052"/>
              </a:buClr>
              <a:buSzPts val="1700"/>
              <a:buFont typeface="Arial"/>
              <a:buAutoNum type="arabicPeriod"/>
            </a:pPr>
            <a:r>
              <a:rPr lang="en-CA" sz="1700">
                <a:solidFill>
                  <a:srgbClr val="1C3052"/>
                </a:solidFill>
                <a:latin typeface="Arial"/>
                <a:ea typeface="Arial"/>
                <a:cs typeface="Arial"/>
                <a:sym typeface="Arial"/>
              </a:rPr>
              <a:t>Share ownership of material that is already there (and discard their local copy)</a:t>
            </a:r>
            <a:endParaRPr sz="1700">
              <a:solidFill>
                <a:srgbClr val="1C3052"/>
              </a:solidFill>
              <a:latin typeface="Arial"/>
              <a:ea typeface="Arial"/>
              <a:cs typeface="Arial"/>
              <a:sym typeface="Arial"/>
            </a:endParaRPr>
          </a:p>
          <a:p>
            <a:pPr indent="-336550" lvl="0" marL="457200" rtl="0" algn="l">
              <a:lnSpc>
                <a:spcPct val="105000"/>
              </a:lnSpc>
              <a:spcBef>
                <a:spcPts val="0"/>
              </a:spcBef>
              <a:spcAft>
                <a:spcPts val="0"/>
              </a:spcAft>
              <a:buClr>
                <a:srgbClr val="1C3052"/>
              </a:buClr>
              <a:buSzPts val="1700"/>
              <a:buFont typeface="Arial"/>
              <a:buChar char="●"/>
            </a:pPr>
            <a:r>
              <a:rPr lang="en-CA" sz="1700">
                <a:solidFill>
                  <a:srgbClr val="1C3052"/>
                </a:solidFill>
                <a:latin typeface="Arial"/>
                <a:ea typeface="Arial"/>
                <a:cs typeface="Arial"/>
                <a:sym typeface="Arial"/>
              </a:rPr>
              <a:t>20 year retention commitment</a:t>
            </a:r>
            <a:endParaRPr sz="1700">
              <a:solidFill>
                <a:srgbClr val="1C3052"/>
              </a:solidFill>
              <a:latin typeface="Arial"/>
              <a:ea typeface="Arial"/>
              <a:cs typeface="Arial"/>
              <a:sym typeface="Arial"/>
            </a:endParaRPr>
          </a:p>
          <a:p>
            <a:pPr indent="-336550" lvl="0" marL="457200" rtl="0" algn="l">
              <a:lnSpc>
                <a:spcPct val="105000"/>
              </a:lnSpc>
              <a:spcBef>
                <a:spcPts val="0"/>
              </a:spcBef>
              <a:spcAft>
                <a:spcPts val="0"/>
              </a:spcAft>
              <a:buClr>
                <a:srgbClr val="1C3052"/>
              </a:buClr>
              <a:buSzPts val="1700"/>
              <a:buFont typeface="Arial"/>
              <a:buChar char="●"/>
            </a:pPr>
            <a:r>
              <a:rPr lang="en-CA" sz="1700">
                <a:solidFill>
                  <a:srgbClr val="1C3052"/>
                </a:solidFill>
                <a:latin typeface="Arial"/>
                <a:ea typeface="Arial"/>
                <a:cs typeface="Arial"/>
                <a:sym typeface="Arial"/>
              </a:rPr>
              <a:t>Access via ILL request</a:t>
            </a:r>
            <a:endParaRPr sz="1700">
              <a:solidFill>
                <a:srgbClr val="1C3052"/>
              </a:solidFill>
              <a:latin typeface="Arial"/>
              <a:ea typeface="Arial"/>
              <a:cs typeface="Arial"/>
              <a:sym typeface="Arial"/>
            </a:endParaRPr>
          </a:p>
          <a:p>
            <a:pPr indent="0" lvl="0" marL="0" rtl="0" algn="l">
              <a:lnSpc>
                <a:spcPct val="105000"/>
              </a:lnSpc>
              <a:spcBef>
                <a:spcPts val="0"/>
              </a:spcBef>
              <a:spcAft>
                <a:spcPts val="0"/>
              </a:spcAft>
              <a:buSzPts val="853"/>
              <a:buNone/>
            </a:pPr>
            <a:r>
              <a:t/>
            </a:r>
            <a:endParaRPr sz="1800">
              <a:solidFill>
                <a:srgbClr val="0A0A0A"/>
              </a:solidFill>
              <a:latin typeface="Arial"/>
              <a:ea typeface="Arial"/>
              <a:cs typeface="Arial"/>
              <a:sym typeface="Arial"/>
            </a:endParaRPr>
          </a:p>
          <a:p>
            <a:pPr indent="0" lvl="0" marL="0" rtl="0" algn="l">
              <a:lnSpc>
                <a:spcPct val="105000"/>
              </a:lnSpc>
              <a:spcBef>
                <a:spcPts val="0"/>
              </a:spcBef>
              <a:spcAft>
                <a:spcPts val="0"/>
              </a:spcAft>
              <a:buSzPts val="853"/>
              <a:buNone/>
            </a:pPr>
            <a:r>
              <a:rPr lang="en-CA" sz="1800">
                <a:solidFill>
                  <a:srgbClr val="0A0A0A"/>
                </a:solidFill>
                <a:latin typeface="Arial"/>
                <a:ea typeface="Arial"/>
                <a:cs typeface="Arial"/>
                <a:sym typeface="Arial"/>
              </a:rPr>
              <a:t>       </a:t>
            </a:r>
            <a:r>
              <a:rPr lang="en-CA" sz="1800" u="sng">
                <a:solidFill>
                  <a:schemeClr val="hlink"/>
                </a:solidFill>
                <a:latin typeface="Arial"/>
                <a:ea typeface="Arial"/>
                <a:cs typeface="Arial"/>
                <a:sym typeface="Arial"/>
                <a:hlinkClick r:id="rId3"/>
              </a:rPr>
              <a:t>https://downsviewkeep.org/</a:t>
            </a:r>
            <a:r>
              <a:rPr lang="en-CA" sz="1800">
                <a:solidFill>
                  <a:srgbClr val="0A0A0A"/>
                </a:solidFill>
                <a:latin typeface="Arial"/>
                <a:ea typeface="Arial"/>
                <a:cs typeface="Arial"/>
                <a:sym typeface="Arial"/>
              </a:rPr>
              <a:t> </a:t>
            </a:r>
            <a:endParaRPr sz="1800">
              <a:latin typeface="Arial"/>
              <a:ea typeface="Arial"/>
              <a:cs typeface="Arial"/>
              <a:sym typeface="Arial"/>
            </a:endParaRPr>
          </a:p>
        </p:txBody>
      </p:sp>
      <p:sp>
        <p:nvSpPr>
          <p:cNvPr id="102" name="Google Shape;102;g3b93ef7d8fe_8_0"/>
          <p:cNvSpPr txBox="1"/>
          <p:nvPr>
            <p:ph type="title"/>
          </p:nvPr>
        </p:nvSpPr>
        <p:spPr>
          <a:xfrm>
            <a:off x="2537450" y="667900"/>
            <a:ext cx="6294900" cy="831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CA">
                <a:latin typeface="Arial"/>
                <a:ea typeface="Arial"/>
                <a:cs typeface="Arial"/>
                <a:sym typeface="Arial"/>
              </a:rPr>
              <a:t>Keep@Downsview</a:t>
            </a:r>
            <a:endParaRPr>
              <a:latin typeface="Arial"/>
              <a:ea typeface="Arial"/>
              <a:cs typeface="Arial"/>
              <a:sym typeface="Arial"/>
            </a:endParaRPr>
          </a:p>
        </p:txBody>
      </p:sp>
      <p:pic>
        <p:nvPicPr>
          <p:cNvPr id="103" name="Google Shape;103;g3b93ef7d8fe_8_0"/>
          <p:cNvPicPr preferRelativeResize="0"/>
          <p:nvPr/>
        </p:nvPicPr>
        <p:blipFill>
          <a:blip r:embed="rId4">
            <a:alphaModFix/>
          </a:blip>
          <a:stretch>
            <a:fillRect/>
          </a:stretch>
        </p:blipFill>
        <p:spPr>
          <a:xfrm>
            <a:off x="0" y="0"/>
            <a:ext cx="1597275" cy="1718250"/>
          </a:xfrm>
          <a:prstGeom prst="rect">
            <a:avLst/>
          </a:prstGeom>
          <a:noFill/>
          <a:ln>
            <a:noFill/>
          </a:ln>
        </p:spPr>
      </p:pic>
      <p:sp>
        <p:nvSpPr>
          <p:cNvPr id="104" name="Google Shape;104;g3b93ef7d8fe_8_0"/>
          <p:cNvSpPr txBox="1"/>
          <p:nvPr>
            <p:ph idx="2" type="body"/>
          </p:nvPr>
        </p:nvSpPr>
        <p:spPr>
          <a:xfrm>
            <a:off x="4889250" y="1837000"/>
            <a:ext cx="4163700" cy="4101600"/>
          </a:xfrm>
          <a:prstGeom prst="rect">
            <a:avLst/>
          </a:prstGeom>
        </p:spPr>
        <p:txBody>
          <a:bodyPr anchorCtr="0" anchor="t" bIns="91425" lIns="91425" spcFirstLastPara="1" rIns="91425" wrap="square" tIns="91425">
            <a:noAutofit/>
          </a:bodyPr>
          <a:lstStyle/>
          <a:p>
            <a:pPr indent="0" lvl="0" marL="0" rtl="0" algn="l">
              <a:spcBef>
                <a:spcPts val="1200"/>
              </a:spcBef>
              <a:spcAft>
                <a:spcPts val="0"/>
              </a:spcAft>
              <a:buNone/>
            </a:pPr>
            <a:r>
              <a:rPr b="1" lang="en-CA" sz="1700">
                <a:solidFill>
                  <a:srgbClr val="192E5A"/>
                </a:solidFill>
              </a:rPr>
              <a:t>Collection criteria</a:t>
            </a:r>
            <a:endParaRPr b="1" sz="1700">
              <a:solidFill>
                <a:srgbClr val="192E5A"/>
              </a:solidFill>
            </a:endParaRPr>
          </a:p>
          <a:p>
            <a:pPr indent="0" lvl="0" marL="0" rtl="0" algn="l">
              <a:spcBef>
                <a:spcPts val="1200"/>
              </a:spcBef>
              <a:spcAft>
                <a:spcPts val="0"/>
              </a:spcAft>
              <a:buNone/>
            </a:pPr>
            <a:r>
              <a:rPr b="1" lang="en-CA" sz="1700">
                <a:solidFill>
                  <a:srgbClr val="192E5A"/>
                </a:solidFill>
              </a:rPr>
              <a:t>Library driven: </a:t>
            </a:r>
            <a:r>
              <a:rPr lang="en-CA" sz="1700">
                <a:solidFill>
                  <a:srgbClr val="192E5A"/>
                </a:solidFill>
              </a:rPr>
              <a:t>partners</a:t>
            </a:r>
            <a:r>
              <a:rPr b="1" lang="en-CA" sz="1700">
                <a:solidFill>
                  <a:srgbClr val="192E5A"/>
                </a:solidFill>
              </a:rPr>
              <a:t> </a:t>
            </a:r>
            <a:r>
              <a:rPr lang="en-CA" sz="1700">
                <a:solidFill>
                  <a:srgbClr val="192E5A"/>
                </a:solidFill>
              </a:rPr>
              <a:t>identify material that they’d like to transfer that meets core criteria – unique, low-use, catalogued</a:t>
            </a:r>
            <a:endParaRPr sz="1700">
              <a:solidFill>
                <a:srgbClr val="192E5A"/>
              </a:solidFill>
            </a:endParaRPr>
          </a:p>
          <a:p>
            <a:pPr indent="0" lvl="0" marL="0" rtl="0" algn="l">
              <a:spcBef>
                <a:spcPts val="1200"/>
              </a:spcBef>
              <a:spcAft>
                <a:spcPts val="0"/>
              </a:spcAft>
              <a:buNone/>
            </a:pPr>
            <a:r>
              <a:rPr b="1" lang="en-CA" sz="1700">
                <a:solidFill>
                  <a:srgbClr val="192E5A"/>
                </a:solidFill>
              </a:rPr>
              <a:t>New ways of working</a:t>
            </a:r>
            <a:r>
              <a:rPr lang="en-CA" sz="1700">
                <a:solidFill>
                  <a:srgbClr val="192E5A"/>
                </a:solidFill>
              </a:rPr>
              <a:t> </a:t>
            </a:r>
            <a:endParaRPr sz="1700">
              <a:solidFill>
                <a:srgbClr val="192E5A"/>
              </a:solidFill>
            </a:endParaRPr>
          </a:p>
          <a:p>
            <a:pPr indent="-336550" lvl="0" marL="457200" rtl="0" algn="l">
              <a:spcBef>
                <a:spcPts val="1200"/>
              </a:spcBef>
              <a:spcAft>
                <a:spcPts val="0"/>
              </a:spcAft>
              <a:buClr>
                <a:srgbClr val="192E5A"/>
              </a:buClr>
              <a:buSzPts val="1700"/>
              <a:buChar char="●"/>
            </a:pPr>
            <a:r>
              <a:rPr lang="en-CA" sz="1700">
                <a:solidFill>
                  <a:srgbClr val="192E5A"/>
                </a:solidFill>
              </a:rPr>
              <a:t>Exploring  partner-proposed transfers from U of T Libraries to Downsview</a:t>
            </a:r>
            <a:endParaRPr sz="1700">
              <a:solidFill>
                <a:srgbClr val="192E5A"/>
              </a:solidFill>
            </a:endParaRPr>
          </a:p>
          <a:p>
            <a:pPr indent="-336550" lvl="0" marL="457200" rtl="0" algn="l">
              <a:spcBef>
                <a:spcPts val="0"/>
              </a:spcBef>
              <a:spcAft>
                <a:spcPts val="0"/>
              </a:spcAft>
              <a:buClr>
                <a:srgbClr val="192E5A"/>
              </a:buClr>
              <a:buSzPts val="1700"/>
              <a:buChar char="●"/>
            </a:pPr>
            <a:r>
              <a:rPr lang="en-CA" sz="1700">
                <a:solidFill>
                  <a:srgbClr val="192E5A"/>
                </a:solidFill>
              </a:rPr>
              <a:t>Collaborating on N/N commitments</a:t>
            </a:r>
            <a:endParaRPr sz="1700">
              <a:solidFill>
                <a:srgbClr val="192E5A"/>
              </a:solidFill>
            </a:endParaRPr>
          </a:p>
          <a:p>
            <a:pPr indent="-336550" lvl="0" marL="457200" rtl="0" algn="l">
              <a:spcBef>
                <a:spcPts val="0"/>
              </a:spcBef>
              <a:spcAft>
                <a:spcPts val="0"/>
              </a:spcAft>
              <a:buClr>
                <a:srgbClr val="192E5A"/>
              </a:buClr>
              <a:buSzPts val="1700"/>
              <a:buChar char="●"/>
            </a:pPr>
            <a:r>
              <a:rPr lang="en-CA" sz="1700">
                <a:solidFill>
                  <a:srgbClr val="192E5A"/>
                </a:solidFill>
              </a:rPr>
              <a:t>Collective metadata enhancement</a:t>
            </a:r>
            <a:endParaRPr sz="1700">
              <a:solidFill>
                <a:srgbClr val="192E5A"/>
              </a:solidFill>
            </a:endParaRPr>
          </a:p>
          <a:p>
            <a:pPr indent="-336550" lvl="0" marL="457200" rtl="0" algn="l">
              <a:spcBef>
                <a:spcPts val="0"/>
              </a:spcBef>
              <a:spcAft>
                <a:spcPts val="0"/>
              </a:spcAft>
              <a:buClr>
                <a:srgbClr val="192E5A"/>
              </a:buClr>
              <a:buSzPts val="1700"/>
              <a:buChar char="●"/>
            </a:pPr>
            <a:r>
              <a:rPr lang="en-CA" sz="1700">
                <a:solidFill>
                  <a:srgbClr val="192E5A"/>
                </a:solidFill>
              </a:rPr>
              <a:t>Digitization strategy</a:t>
            </a:r>
            <a:endParaRPr sz="1700">
              <a:solidFill>
                <a:srgbClr val="192E5A"/>
              </a:solidFill>
            </a:endParaRPr>
          </a:p>
          <a:p>
            <a:pPr indent="-336550" lvl="0" marL="457200" rtl="0" algn="l">
              <a:spcBef>
                <a:spcPts val="0"/>
              </a:spcBef>
              <a:spcAft>
                <a:spcPts val="0"/>
              </a:spcAft>
              <a:buClr>
                <a:srgbClr val="192E5A"/>
              </a:buClr>
              <a:buSzPts val="1700"/>
              <a:buChar char="●"/>
            </a:pPr>
            <a:r>
              <a:rPr lang="en-CA" sz="1700">
                <a:solidFill>
                  <a:srgbClr val="192E5A"/>
                </a:solidFill>
              </a:rPr>
              <a:t>Communication plan </a:t>
            </a:r>
            <a:endParaRPr sz="1700">
              <a:solidFill>
                <a:srgbClr val="192E5A"/>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g3b74d1c653b_1_0"/>
          <p:cNvSpPr txBox="1"/>
          <p:nvPr>
            <p:ph idx="1" type="body"/>
          </p:nvPr>
        </p:nvSpPr>
        <p:spPr>
          <a:xfrm>
            <a:off x="204725" y="2007600"/>
            <a:ext cx="8814300" cy="4583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CA" sz="1400">
                <a:solidFill>
                  <a:srgbClr val="192E5A"/>
                </a:solidFill>
                <a:latin typeface="Arial"/>
                <a:ea typeface="Arial"/>
                <a:cs typeface="Arial"/>
                <a:sym typeface="Arial"/>
              </a:rPr>
              <a:t>Programme de conservation partagée des collections imprimées / </a:t>
            </a:r>
            <a:endParaRPr b="1" sz="1400">
              <a:solidFill>
                <a:srgbClr val="192E5A"/>
              </a:solidFill>
              <a:latin typeface="Arial"/>
              <a:ea typeface="Arial"/>
              <a:cs typeface="Arial"/>
              <a:sym typeface="Arial"/>
            </a:endParaRPr>
          </a:p>
          <a:p>
            <a:pPr indent="0" lvl="0" marL="0" rtl="0" algn="l">
              <a:spcBef>
                <a:spcPts val="0"/>
              </a:spcBef>
              <a:spcAft>
                <a:spcPts val="0"/>
              </a:spcAft>
              <a:buNone/>
            </a:pPr>
            <a:r>
              <a:rPr b="1" lang="en-CA" sz="1400">
                <a:solidFill>
                  <a:srgbClr val="192E5A"/>
                </a:solidFill>
                <a:latin typeface="Arial"/>
                <a:ea typeface="Arial"/>
                <a:cs typeface="Arial"/>
                <a:sym typeface="Arial"/>
              </a:rPr>
              <a:t>Shared Print Preservation Program</a:t>
            </a:r>
            <a:endParaRPr b="1" sz="1400">
              <a:solidFill>
                <a:srgbClr val="192E5A"/>
              </a:solidFill>
              <a:latin typeface="Arial"/>
              <a:ea typeface="Arial"/>
              <a:cs typeface="Arial"/>
              <a:sym typeface="Arial"/>
            </a:endParaRPr>
          </a:p>
          <a:p>
            <a:pPr indent="0" lvl="0" marL="0" rtl="0" algn="l">
              <a:spcBef>
                <a:spcPts val="0"/>
              </a:spcBef>
              <a:spcAft>
                <a:spcPts val="0"/>
              </a:spcAft>
              <a:buNone/>
            </a:pPr>
            <a:r>
              <a:t/>
            </a:r>
            <a:endParaRPr sz="1400">
              <a:solidFill>
                <a:srgbClr val="192E5A"/>
              </a:solidFill>
              <a:latin typeface="Arial"/>
              <a:ea typeface="Arial"/>
              <a:cs typeface="Arial"/>
              <a:sym typeface="Arial"/>
            </a:endParaRPr>
          </a:p>
          <a:p>
            <a:pPr indent="-317500" lvl="0" marL="457200" rtl="0" algn="l">
              <a:spcBef>
                <a:spcPts val="0"/>
              </a:spcBef>
              <a:spcAft>
                <a:spcPts val="0"/>
              </a:spcAft>
              <a:buClr>
                <a:srgbClr val="192E5A"/>
              </a:buClr>
              <a:buSzPts val="1400"/>
              <a:buFont typeface="Arial"/>
              <a:buChar char="●"/>
            </a:pPr>
            <a:r>
              <a:rPr lang="en-CA" sz="1400">
                <a:solidFill>
                  <a:srgbClr val="192E5A"/>
                </a:solidFill>
                <a:latin typeface="Arial"/>
                <a:ea typeface="Arial"/>
                <a:cs typeface="Arial"/>
                <a:sym typeface="Arial"/>
              </a:rPr>
              <a:t>15 French, 3 English universities</a:t>
            </a:r>
            <a:endParaRPr sz="1400">
              <a:solidFill>
                <a:srgbClr val="192E5A"/>
              </a:solidFill>
              <a:latin typeface="Arial"/>
              <a:ea typeface="Arial"/>
              <a:cs typeface="Arial"/>
              <a:sym typeface="Arial"/>
            </a:endParaRPr>
          </a:p>
          <a:p>
            <a:pPr indent="0" lvl="0" marL="0" rtl="0" algn="l">
              <a:spcBef>
                <a:spcPts val="0"/>
              </a:spcBef>
              <a:spcAft>
                <a:spcPts val="0"/>
              </a:spcAft>
              <a:buNone/>
            </a:pPr>
            <a:r>
              <a:t/>
            </a:r>
            <a:endParaRPr sz="1400">
              <a:solidFill>
                <a:srgbClr val="192E5A"/>
              </a:solidFill>
              <a:latin typeface="Arial"/>
              <a:ea typeface="Arial"/>
              <a:cs typeface="Arial"/>
              <a:sym typeface="Arial"/>
            </a:endParaRPr>
          </a:p>
          <a:p>
            <a:pPr indent="-317500" lvl="0" marL="457200" rtl="0" algn="l">
              <a:spcBef>
                <a:spcPts val="0"/>
              </a:spcBef>
              <a:spcAft>
                <a:spcPts val="0"/>
              </a:spcAft>
              <a:buClr>
                <a:srgbClr val="192E5A"/>
              </a:buClr>
              <a:buSzPts val="1400"/>
              <a:buFont typeface="Arial"/>
              <a:buChar char="●"/>
            </a:pPr>
            <a:r>
              <a:rPr lang="en-CA" sz="1400">
                <a:solidFill>
                  <a:srgbClr val="192E5A"/>
                </a:solidFill>
                <a:latin typeface="Arial"/>
                <a:ea typeface="Arial"/>
                <a:cs typeface="Arial"/>
                <a:sym typeface="Arial"/>
              </a:rPr>
              <a:t>Program phases:</a:t>
            </a:r>
            <a:endParaRPr sz="1400">
              <a:solidFill>
                <a:srgbClr val="192E5A"/>
              </a:solidFill>
              <a:latin typeface="Arial"/>
              <a:ea typeface="Arial"/>
              <a:cs typeface="Arial"/>
              <a:sym typeface="Arial"/>
            </a:endParaRPr>
          </a:p>
          <a:p>
            <a:pPr indent="-317500" lvl="1" marL="914400" rtl="0" algn="l">
              <a:spcBef>
                <a:spcPts val="0"/>
              </a:spcBef>
              <a:spcAft>
                <a:spcPts val="0"/>
              </a:spcAft>
              <a:buClr>
                <a:srgbClr val="192E5A"/>
              </a:buClr>
              <a:buSzPts val="1400"/>
              <a:buFont typeface="Arial"/>
              <a:buChar char="○"/>
            </a:pPr>
            <a:r>
              <a:rPr lang="en-CA" sz="1400">
                <a:solidFill>
                  <a:srgbClr val="192E5A"/>
                </a:solidFill>
                <a:latin typeface="Arial"/>
                <a:ea typeface="Arial"/>
                <a:cs typeface="Arial"/>
                <a:sym typeface="Arial"/>
              </a:rPr>
              <a:t>2021: Project launch; contract with OCLC’s GreenGlass</a:t>
            </a:r>
            <a:endParaRPr sz="1400">
              <a:solidFill>
                <a:srgbClr val="192E5A"/>
              </a:solidFill>
              <a:latin typeface="Arial"/>
              <a:ea typeface="Arial"/>
              <a:cs typeface="Arial"/>
              <a:sym typeface="Arial"/>
            </a:endParaRPr>
          </a:p>
          <a:p>
            <a:pPr indent="-317500" lvl="1" marL="914400" rtl="0" algn="l">
              <a:spcBef>
                <a:spcPts val="0"/>
              </a:spcBef>
              <a:spcAft>
                <a:spcPts val="0"/>
              </a:spcAft>
              <a:buClr>
                <a:srgbClr val="192E5A"/>
              </a:buClr>
              <a:buSzPts val="1400"/>
              <a:buFont typeface="Arial"/>
              <a:buChar char="○"/>
            </a:pPr>
            <a:r>
              <a:rPr lang="en-CA" sz="1400">
                <a:solidFill>
                  <a:srgbClr val="192E5A"/>
                </a:solidFill>
                <a:latin typeface="Arial"/>
                <a:ea typeface="Arial"/>
                <a:cs typeface="Arial"/>
                <a:sym typeface="Arial"/>
              </a:rPr>
              <a:t>2022: Print book distribution model &amp; 25-year Memorandum of Understanding adopted</a:t>
            </a:r>
            <a:endParaRPr sz="1400">
              <a:solidFill>
                <a:srgbClr val="192E5A"/>
              </a:solidFill>
              <a:latin typeface="Arial"/>
              <a:ea typeface="Arial"/>
              <a:cs typeface="Arial"/>
              <a:sym typeface="Arial"/>
            </a:endParaRPr>
          </a:p>
          <a:p>
            <a:pPr indent="-317500" lvl="1" marL="914400" rtl="0" algn="l">
              <a:spcBef>
                <a:spcPts val="0"/>
              </a:spcBef>
              <a:spcAft>
                <a:spcPts val="0"/>
              </a:spcAft>
              <a:buClr>
                <a:srgbClr val="192E5A"/>
              </a:buClr>
              <a:buSzPts val="1400"/>
              <a:buFont typeface="Arial"/>
              <a:buChar char="○"/>
            </a:pPr>
            <a:r>
              <a:rPr lang="en-CA" sz="1400">
                <a:solidFill>
                  <a:srgbClr val="192E5A"/>
                </a:solidFill>
                <a:latin typeface="Arial"/>
                <a:ea typeface="Arial"/>
                <a:cs typeface="Arial"/>
                <a:sym typeface="Arial"/>
              </a:rPr>
              <a:t>2023: Book retention commitments added in WMS</a:t>
            </a:r>
            <a:endParaRPr sz="1400">
              <a:solidFill>
                <a:srgbClr val="192E5A"/>
              </a:solidFill>
              <a:latin typeface="Arial"/>
              <a:ea typeface="Arial"/>
              <a:cs typeface="Arial"/>
              <a:sym typeface="Arial"/>
            </a:endParaRPr>
          </a:p>
          <a:p>
            <a:pPr indent="-317500" lvl="1" marL="914400" rtl="0" algn="l">
              <a:spcBef>
                <a:spcPts val="0"/>
              </a:spcBef>
              <a:spcAft>
                <a:spcPts val="0"/>
              </a:spcAft>
              <a:buClr>
                <a:srgbClr val="192E5A"/>
              </a:buClr>
              <a:buSzPts val="1400"/>
              <a:buFont typeface="Arial"/>
              <a:buChar char="○"/>
            </a:pPr>
            <a:r>
              <a:rPr lang="en-CA" sz="1400">
                <a:solidFill>
                  <a:srgbClr val="192E5A"/>
                </a:solidFill>
                <a:latin typeface="Arial"/>
                <a:ea typeface="Arial"/>
                <a:cs typeface="Arial"/>
                <a:sym typeface="Arial"/>
              </a:rPr>
              <a:t>2024: Print serial distribution model adopted; serial retention commitments added in WMS</a:t>
            </a:r>
            <a:endParaRPr sz="1400">
              <a:solidFill>
                <a:srgbClr val="192E5A"/>
              </a:solidFill>
              <a:latin typeface="Arial"/>
              <a:ea typeface="Arial"/>
              <a:cs typeface="Arial"/>
              <a:sym typeface="Arial"/>
            </a:endParaRPr>
          </a:p>
          <a:p>
            <a:pPr indent="0" lvl="0" marL="0" rtl="0" algn="l">
              <a:spcBef>
                <a:spcPts val="0"/>
              </a:spcBef>
              <a:spcAft>
                <a:spcPts val="0"/>
              </a:spcAft>
              <a:buNone/>
            </a:pPr>
            <a:r>
              <a:t/>
            </a:r>
            <a:endParaRPr sz="1400">
              <a:solidFill>
                <a:srgbClr val="192E5A"/>
              </a:solidFill>
              <a:latin typeface="Arial"/>
              <a:ea typeface="Arial"/>
              <a:cs typeface="Arial"/>
              <a:sym typeface="Arial"/>
            </a:endParaRPr>
          </a:p>
          <a:p>
            <a:pPr indent="-317500" lvl="0" marL="457200" rtl="0" algn="l">
              <a:spcBef>
                <a:spcPts val="0"/>
              </a:spcBef>
              <a:spcAft>
                <a:spcPts val="0"/>
              </a:spcAft>
              <a:buClr>
                <a:srgbClr val="192E5A"/>
              </a:buClr>
              <a:buSzPts val="1400"/>
              <a:buFont typeface="Arial"/>
              <a:buChar char="●"/>
            </a:pPr>
            <a:r>
              <a:rPr b="1" lang="en-CA" sz="1400">
                <a:solidFill>
                  <a:srgbClr val="192E5A"/>
                </a:solidFill>
                <a:latin typeface="Arial"/>
                <a:ea typeface="Arial"/>
                <a:cs typeface="Arial"/>
                <a:sym typeface="Arial"/>
              </a:rPr>
              <a:t>Circulating print books: 1,910,000 titles</a:t>
            </a:r>
            <a:endParaRPr b="1" sz="1400">
              <a:solidFill>
                <a:srgbClr val="192E5A"/>
              </a:solidFill>
              <a:latin typeface="Arial"/>
              <a:ea typeface="Arial"/>
              <a:cs typeface="Arial"/>
              <a:sym typeface="Arial"/>
            </a:endParaRPr>
          </a:p>
          <a:p>
            <a:pPr indent="-317500" lvl="1" marL="914400" rtl="0" algn="l">
              <a:spcBef>
                <a:spcPts val="0"/>
              </a:spcBef>
              <a:spcAft>
                <a:spcPts val="0"/>
              </a:spcAft>
              <a:buClr>
                <a:srgbClr val="192E5A"/>
              </a:buClr>
              <a:buSzPts val="1400"/>
              <a:buFont typeface="Arial"/>
              <a:buChar char="○"/>
            </a:pPr>
            <a:r>
              <a:rPr lang="en-CA" sz="1400">
                <a:solidFill>
                  <a:srgbClr val="192E5A"/>
                </a:solidFill>
                <a:latin typeface="Arial"/>
                <a:ea typeface="Arial"/>
                <a:cs typeface="Arial"/>
                <a:sym typeface="Arial"/>
              </a:rPr>
              <a:t>Also includes</a:t>
            </a:r>
            <a:r>
              <a:rPr lang="en-CA" sz="1400">
                <a:solidFill>
                  <a:srgbClr val="192E5A"/>
                </a:solidFill>
                <a:latin typeface="Arial"/>
                <a:ea typeface="Arial"/>
                <a:cs typeface="Arial"/>
                <a:sym typeface="Arial"/>
              </a:rPr>
              <a:t> government documents, music scores and children’s books</a:t>
            </a:r>
            <a:endParaRPr sz="1400">
              <a:solidFill>
                <a:srgbClr val="192E5A"/>
              </a:solidFill>
              <a:latin typeface="Arial"/>
              <a:ea typeface="Arial"/>
              <a:cs typeface="Arial"/>
              <a:sym typeface="Arial"/>
            </a:endParaRPr>
          </a:p>
          <a:p>
            <a:pPr indent="-317500" lvl="1" marL="914400" rtl="0" algn="l">
              <a:spcBef>
                <a:spcPts val="0"/>
              </a:spcBef>
              <a:spcAft>
                <a:spcPts val="0"/>
              </a:spcAft>
              <a:buClr>
                <a:srgbClr val="192E5A"/>
              </a:buClr>
              <a:buSzPts val="1400"/>
              <a:buFont typeface="Arial"/>
              <a:buChar char="○"/>
            </a:pPr>
            <a:r>
              <a:rPr lang="en-CA" sz="1400">
                <a:solidFill>
                  <a:srgbClr val="192E5A"/>
                </a:solidFill>
                <a:latin typeface="Arial"/>
                <a:ea typeface="Arial"/>
                <a:cs typeface="Arial"/>
                <a:sym typeface="Arial"/>
              </a:rPr>
              <a:t>Canadian publications + high-use, relatively rare titles published elsewhere</a:t>
            </a:r>
            <a:endParaRPr sz="1400">
              <a:solidFill>
                <a:srgbClr val="192E5A"/>
              </a:solidFill>
              <a:latin typeface="Arial"/>
              <a:ea typeface="Arial"/>
              <a:cs typeface="Arial"/>
              <a:sym typeface="Arial"/>
            </a:endParaRPr>
          </a:p>
          <a:p>
            <a:pPr indent="0" lvl="0" marL="0" rtl="0" algn="l">
              <a:spcBef>
                <a:spcPts val="0"/>
              </a:spcBef>
              <a:spcAft>
                <a:spcPts val="0"/>
              </a:spcAft>
              <a:buNone/>
            </a:pPr>
            <a:r>
              <a:t/>
            </a:r>
            <a:endParaRPr sz="1400">
              <a:solidFill>
                <a:srgbClr val="192E5A"/>
              </a:solidFill>
              <a:latin typeface="Arial"/>
              <a:ea typeface="Arial"/>
              <a:cs typeface="Arial"/>
              <a:sym typeface="Arial"/>
            </a:endParaRPr>
          </a:p>
          <a:p>
            <a:pPr indent="-317500" lvl="0" marL="457200" rtl="0" algn="l">
              <a:spcBef>
                <a:spcPts val="0"/>
              </a:spcBef>
              <a:spcAft>
                <a:spcPts val="0"/>
              </a:spcAft>
              <a:buClr>
                <a:srgbClr val="192E5A"/>
              </a:buClr>
              <a:buSzPts val="1400"/>
              <a:buFont typeface="Arial"/>
              <a:buChar char="●"/>
            </a:pPr>
            <a:r>
              <a:rPr b="1" lang="en-CA" sz="1400">
                <a:solidFill>
                  <a:srgbClr val="192E5A"/>
                </a:solidFill>
                <a:latin typeface="Arial"/>
                <a:ea typeface="Arial"/>
                <a:cs typeface="Arial"/>
                <a:sym typeface="Arial"/>
              </a:rPr>
              <a:t>Canadian serials: 27,909 titles</a:t>
            </a:r>
            <a:endParaRPr b="1" sz="1400">
              <a:solidFill>
                <a:srgbClr val="192E5A"/>
              </a:solidFill>
              <a:latin typeface="Arial"/>
              <a:ea typeface="Arial"/>
              <a:cs typeface="Arial"/>
              <a:sym typeface="Arial"/>
            </a:endParaRPr>
          </a:p>
          <a:p>
            <a:pPr indent="0" lvl="0" marL="0" rtl="0" algn="l">
              <a:spcBef>
                <a:spcPts val="0"/>
              </a:spcBef>
              <a:spcAft>
                <a:spcPts val="0"/>
              </a:spcAft>
              <a:buNone/>
            </a:pPr>
            <a:r>
              <a:t/>
            </a:r>
            <a:endParaRPr sz="1400">
              <a:solidFill>
                <a:srgbClr val="192E5A"/>
              </a:solidFill>
              <a:latin typeface="Arial"/>
              <a:ea typeface="Arial"/>
              <a:cs typeface="Arial"/>
              <a:sym typeface="Arial"/>
            </a:endParaRPr>
          </a:p>
          <a:p>
            <a:pPr indent="-317500" lvl="0" marL="457200" rtl="0" algn="l">
              <a:spcBef>
                <a:spcPts val="0"/>
              </a:spcBef>
              <a:spcAft>
                <a:spcPts val="0"/>
              </a:spcAft>
              <a:buClr>
                <a:srgbClr val="192E5A"/>
              </a:buClr>
              <a:buSzPts val="1400"/>
              <a:buFont typeface="Arial"/>
              <a:buChar char="●"/>
            </a:pPr>
            <a:r>
              <a:rPr lang="en-CA" sz="1400">
                <a:solidFill>
                  <a:srgbClr val="192E5A"/>
                </a:solidFill>
                <a:latin typeface="Arial"/>
                <a:ea typeface="Arial"/>
                <a:cs typeface="Arial"/>
                <a:sym typeface="Arial"/>
              </a:rPr>
              <a:t>Distributed model: each </a:t>
            </a:r>
            <a:r>
              <a:rPr lang="en-CA" sz="1400">
                <a:solidFill>
                  <a:srgbClr val="192E5A"/>
                </a:solidFill>
                <a:latin typeface="Arial"/>
                <a:ea typeface="Arial"/>
                <a:cs typeface="Arial"/>
                <a:sym typeface="Arial"/>
              </a:rPr>
              <a:t>institution </a:t>
            </a:r>
            <a:r>
              <a:rPr lang="en-CA" sz="1400">
                <a:solidFill>
                  <a:srgbClr val="192E5A"/>
                </a:solidFill>
                <a:latin typeface="Arial"/>
                <a:ea typeface="Arial"/>
                <a:cs typeface="Arial"/>
                <a:sym typeface="Arial"/>
              </a:rPr>
              <a:t>retains items in their own collections</a:t>
            </a:r>
            <a:endParaRPr sz="1400">
              <a:solidFill>
                <a:srgbClr val="192E5A"/>
              </a:solidFill>
            </a:endParaRPr>
          </a:p>
        </p:txBody>
      </p:sp>
      <p:pic>
        <p:nvPicPr>
          <p:cNvPr id="111" name="Google Shape;111;g3b74d1c653b_1_0" title="pbuq_logo_long_blanc.png"/>
          <p:cNvPicPr preferRelativeResize="0"/>
          <p:nvPr/>
        </p:nvPicPr>
        <p:blipFill>
          <a:blip r:embed="rId3">
            <a:alphaModFix/>
          </a:blip>
          <a:stretch>
            <a:fillRect/>
          </a:stretch>
        </p:blipFill>
        <p:spPr>
          <a:xfrm>
            <a:off x="371482" y="0"/>
            <a:ext cx="7998474" cy="17028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g3b93ef7d8fe_3_0"/>
          <p:cNvSpPr txBox="1"/>
          <p:nvPr>
            <p:ph type="title"/>
          </p:nvPr>
        </p:nvSpPr>
        <p:spPr>
          <a:xfrm>
            <a:off x="1831075" y="122000"/>
            <a:ext cx="7262700" cy="831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b="1" lang="en-CA" sz="2600">
                <a:uFill>
                  <a:noFill/>
                </a:uFill>
                <a:latin typeface="Arial"/>
                <a:ea typeface="Arial"/>
                <a:cs typeface="Arial"/>
                <a:sym typeface="Arial"/>
                <a:hlinkClick r:id="rId3"/>
              </a:rPr>
              <a:t>North: the Canadian Shared Print Network/ Nord: Réseau canadien de conservation partagée des documents imprimés</a:t>
            </a:r>
            <a:endParaRPr sz="4100">
              <a:latin typeface="Arial"/>
              <a:ea typeface="Arial"/>
              <a:cs typeface="Arial"/>
              <a:sym typeface="Arial"/>
            </a:endParaRPr>
          </a:p>
        </p:txBody>
      </p:sp>
      <p:sp>
        <p:nvSpPr>
          <p:cNvPr id="118" name="Google Shape;118;g3b93ef7d8fe_3_0"/>
          <p:cNvSpPr txBox="1"/>
          <p:nvPr>
            <p:ph idx="1" type="body"/>
          </p:nvPr>
        </p:nvSpPr>
        <p:spPr>
          <a:xfrm>
            <a:off x="159225" y="1887950"/>
            <a:ext cx="5322600" cy="4788000"/>
          </a:xfrm>
          <a:prstGeom prst="rect">
            <a:avLst/>
          </a:prstGeom>
        </p:spPr>
        <p:txBody>
          <a:bodyPr anchorCtr="0" anchor="t" bIns="91425" lIns="91425" spcFirstLastPara="1" rIns="91425" wrap="square" tIns="91425">
            <a:noAutofit/>
          </a:bodyPr>
          <a:lstStyle/>
          <a:p>
            <a:pPr indent="0" lvl="0" marL="0" rtl="0" algn="l">
              <a:lnSpc>
                <a:spcPct val="95000"/>
              </a:lnSpc>
              <a:spcBef>
                <a:spcPts val="0"/>
              </a:spcBef>
              <a:spcAft>
                <a:spcPts val="0"/>
              </a:spcAft>
              <a:buSzPts val="935"/>
              <a:buNone/>
            </a:pPr>
            <a:r>
              <a:rPr lang="en-CA" sz="1405">
                <a:solidFill>
                  <a:srgbClr val="192E5A"/>
                </a:solidFill>
                <a:latin typeface="Arial"/>
                <a:ea typeface="Arial"/>
                <a:cs typeface="Arial"/>
                <a:sym typeface="Arial"/>
              </a:rPr>
              <a:t>Funded By:</a:t>
            </a:r>
            <a:endParaRPr sz="1405">
              <a:solidFill>
                <a:srgbClr val="192E5A"/>
              </a:solidFill>
              <a:latin typeface="Arial"/>
              <a:ea typeface="Arial"/>
              <a:cs typeface="Arial"/>
              <a:sym typeface="Arial"/>
            </a:endParaRPr>
          </a:p>
          <a:p>
            <a:pPr indent="0" lvl="0" marL="0" rtl="0" algn="l">
              <a:lnSpc>
                <a:spcPct val="95000"/>
              </a:lnSpc>
              <a:spcBef>
                <a:spcPts val="0"/>
              </a:spcBef>
              <a:spcAft>
                <a:spcPts val="0"/>
              </a:spcAft>
              <a:buSzPts val="935"/>
              <a:buNone/>
            </a:pPr>
            <a:r>
              <a:t/>
            </a:r>
            <a:endParaRPr sz="1375">
              <a:solidFill>
                <a:srgbClr val="192E5A"/>
              </a:solidFill>
              <a:highlight>
                <a:srgbClr val="FFFFFF"/>
              </a:highlight>
              <a:latin typeface="Arial"/>
              <a:ea typeface="Arial"/>
              <a:cs typeface="Arial"/>
              <a:sym typeface="Arial"/>
            </a:endParaRPr>
          </a:p>
          <a:p>
            <a:pPr indent="0" lvl="0" marL="0" rtl="0" algn="l">
              <a:lnSpc>
                <a:spcPct val="95000"/>
              </a:lnSpc>
              <a:spcBef>
                <a:spcPts val="0"/>
              </a:spcBef>
              <a:spcAft>
                <a:spcPts val="0"/>
              </a:spcAft>
              <a:buSzPts val="935"/>
              <a:buNone/>
            </a:pPr>
            <a:r>
              <a:rPr lang="en-CA" sz="1375">
                <a:solidFill>
                  <a:srgbClr val="192E5A"/>
                </a:solidFill>
                <a:highlight>
                  <a:srgbClr val="FFFFFF"/>
                </a:highlight>
                <a:latin typeface="Arial"/>
                <a:ea typeface="Arial"/>
                <a:cs typeface="Arial"/>
                <a:sym typeface="Arial"/>
              </a:rPr>
              <a:t>Canadian Association of Research Libraries (CARL) –</a:t>
            </a:r>
            <a:r>
              <a:rPr lang="en-CA" sz="1375">
                <a:solidFill>
                  <a:srgbClr val="303030"/>
                </a:solidFill>
                <a:highlight>
                  <a:srgbClr val="FFFFFF"/>
                </a:highlight>
                <a:latin typeface="Arial"/>
                <a:ea typeface="Arial"/>
                <a:cs typeface="Arial"/>
                <a:sym typeface="Arial"/>
              </a:rPr>
              <a:t> </a:t>
            </a:r>
            <a:r>
              <a:rPr lang="en-CA" sz="1375" u="sng">
                <a:solidFill>
                  <a:srgbClr val="1279BE"/>
                </a:solidFill>
                <a:highlight>
                  <a:srgbClr val="FFFFFF"/>
                </a:highlight>
                <a:latin typeface="Arial"/>
                <a:ea typeface="Arial"/>
                <a:cs typeface="Arial"/>
                <a:sym typeface="Arial"/>
                <a:hlinkClick r:id="rId4">
                  <a:extLst>
                    <a:ext uri="{A12FA001-AC4F-418D-AE19-62706E023703}">
                      <ahyp:hlinkClr val="tx"/>
                    </a:ext>
                  </a:extLst>
                </a:hlinkClick>
              </a:rPr>
              <a:t>https://www.carl-abrc.ca/</a:t>
            </a:r>
            <a:endParaRPr sz="1375">
              <a:solidFill>
                <a:srgbClr val="303030"/>
              </a:solidFill>
              <a:highlight>
                <a:srgbClr val="FFFFFF"/>
              </a:highlight>
              <a:latin typeface="Arial"/>
              <a:ea typeface="Arial"/>
              <a:cs typeface="Arial"/>
              <a:sym typeface="Arial"/>
            </a:endParaRPr>
          </a:p>
          <a:p>
            <a:pPr indent="0" lvl="0" marL="0" marR="1003300" rtl="0" algn="l">
              <a:lnSpc>
                <a:spcPct val="80000"/>
              </a:lnSpc>
              <a:spcBef>
                <a:spcPts val="2400"/>
              </a:spcBef>
              <a:spcAft>
                <a:spcPts val="0"/>
              </a:spcAft>
              <a:buSzPts val="935"/>
              <a:buNone/>
            </a:pPr>
            <a:r>
              <a:rPr lang="en-CA" sz="1375">
                <a:solidFill>
                  <a:srgbClr val="192E5A"/>
                </a:solidFill>
                <a:highlight>
                  <a:srgbClr val="FFFFFF"/>
                </a:highlight>
                <a:latin typeface="Arial"/>
                <a:ea typeface="Arial"/>
                <a:cs typeface="Arial"/>
                <a:sym typeface="Arial"/>
              </a:rPr>
              <a:t>Canadian Urban Libraries Council (CULC) – </a:t>
            </a:r>
            <a:r>
              <a:rPr lang="en-CA" sz="1375" u="sng">
                <a:solidFill>
                  <a:srgbClr val="1279BE"/>
                </a:solidFill>
                <a:highlight>
                  <a:srgbClr val="FFFFFF"/>
                </a:highlight>
                <a:latin typeface="Arial"/>
                <a:ea typeface="Arial"/>
                <a:cs typeface="Arial"/>
                <a:sym typeface="Arial"/>
                <a:hlinkClick r:id="rId5">
                  <a:extLst>
                    <a:ext uri="{A12FA001-AC4F-418D-AE19-62706E023703}">
                      <ahyp:hlinkClr val="tx"/>
                    </a:ext>
                  </a:extLst>
                </a:hlinkClick>
              </a:rPr>
              <a:t>https://culc.ca/</a:t>
            </a:r>
            <a:endParaRPr sz="1375" u="sng">
              <a:solidFill>
                <a:srgbClr val="1279BE"/>
              </a:solidFill>
              <a:highlight>
                <a:srgbClr val="FFFFFF"/>
              </a:highlight>
              <a:latin typeface="Arial"/>
              <a:ea typeface="Arial"/>
              <a:cs typeface="Arial"/>
              <a:sym typeface="Arial"/>
            </a:endParaRPr>
          </a:p>
          <a:p>
            <a:pPr indent="0" lvl="0" marL="0" marR="1003300" rtl="0" algn="l">
              <a:lnSpc>
                <a:spcPct val="80000"/>
              </a:lnSpc>
              <a:spcBef>
                <a:spcPts val="2400"/>
              </a:spcBef>
              <a:spcAft>
                <a:spcPts val="0"/>
              </a:spcAft>
              <a:buSzPts val="935"/>
              <a:buNone/>
            </a:pPr>
            <a:r>
              <a:rPr lang="en-CA" sz="1375">
                <a:solidFill>
                  <a:srgbClr val="192E5A"/>
                </a:solidFill>
                <a:highlight>
                  <a:srgbClr val="FFFFFF"/>
                </a:highlight>
                <a:latin typeface="Arial"/>
                <a:ea typeface="Arial"/>
                <a:cs typeface="Arial"/>
                <a:sym typeface="Arial"/>
              </a:rPr>
              <a:t>Council of Atlantic Academic Libraries (CAAL) – </a:t>
            </a:r>
            <a:r>
              <a:rPr lang="en-CA" sz="1375" u="sng">
                <a:solidFill>
                  <a:srgbClr val="1279BE"/>
                </a:solidFill>
                <a:highlight>
                  <a:srgbClr val="FFFFFF"/>
                </a:highlight>
                <a:latin typeface="Arial"/>
                <a:ea typeface="Arial"/>
                <a:cs typeface="Arial"/>
                <a:sym typeface="Arial"/>
                <a:hlinkClick r:id="rId6">
                  <a:extLst>
                    <a:ext uri="{A12FA001-AC4F-418D-AE19-62706E023703}">
                      <ahyp:hlinkClr val="tx"/>
                    </a:ext>
                  </a:extLst>
                </a:hlinkClick>
              </a:rPr>
              <a:t>https://caal.libcal.com/</a:t>
            </a:r>
            <a:endParaRPr sz="1375" u="sng">
              <a:solidFill>
                <a:srgbClr val="1279BE"/>
              </a:solidFill>
              <a:highlight>
                <a:srgbClr val="FFFFFF"/>
              </a:highlight>
              <a:latin typeface="Arial"/>
              <a:ea typeface="Arial"/>
              <a:cs typeface="Arial"/>
              <a:sym typeface="Arial"/>
            </a:endParaRPr>
          </a:p>
          <a:p>
            <a:pPr indent="0" lvl="0" marL="0" marR="1003300" rtl="0" algn="l">
              <a:lnSpc>
                <a:spcPct val="80000"/>
              </a:lnSpc>
              <a:spcBef>
                <a:spcPts val="2400"/>
              </a:spcBef>
              <a:spcAft>
                <a:spcPts val="0"/>
              </a:spcAft>
              <a:buSzPts val="935"/>
              <a:buNone/>
            </a:pPr>
            <a:r>
              <a:rPr lang="en-CA" sz="1375">
                <a:solidFill>
                  <a:srgbClr val="303030"/>
                </a:solidFill>
                <a:highlight>
                  <a:srgbClr val="FFFFFF"/>
                </a:highlight>
                <a:latin typeface="Arial"/>
                <a:ea typeface="Arial"/>
                <a:cs typeface="Arial"/>
                <a:sym typeface="Arial"/>
              </a:rPr>
              <a:t>Council of Prairie and Pacific University Libraries (COPPUL) – </a:t>
            </a:r>
            <a:r>
              <a:rPr lang="en-CA" sz="1375" u="sng">
                <a:solidFill>
                  <a:srgbClr val="1279BE"/>
                </a:solidFill>
                <a:highlight>
                  <a:srgbClr val="FFFFFF"/>
                </a:highlight>
                <a:latin typeface="Arial"/>
                <a:ea typeface="Arial"/>
                <a:cs typeface="Arial"/>
                <a:sym typeface="Arial"/>
                <a:hlinkClick r:id="rId7">
                  <a:extLst>
                    <a:ext uri="{A12FA001-AC4F-418D-AE19-62706E023703}">
                      <ahyp:hlinkClr val="tx"/>
                    </a:ext>
                  </a:extLst>
                </a:hlinkClick>
              </a:rPr>
              <a:t>https://www.coppul.ca/</a:t>
            </a:r>
            <a:r>
              <a:rPr lang="en-CA" sz="1375">
                <a:solidFill>
                  <a:srgbClr val="1279BE"/>
                </a:solidFill>
                <a:highlight>
                  <a:srgbClr val="FFFFFF"/>
                </a:highlight>
                <a:latin typeface="Arial"/>
                <a:ea typeface="Arial"/>
                <a:cs typeface="Arial"/>
                <a:sym typeface="Arial"/>
              </a:rPr>
              <a:t>    </a:t>
            </a:r>
            <a:r>
              <a:rPr b="1" lang="en-CA" sz="1375">
                <a:solidFill>
                  <a:srgbClr val="38761D"/>
                </a:solidFill>
                <a:highlight>
                  <a:srgbClr val="FFFFFF"/>
                </a:highlight>
                <a:latin typeface="Arial"/>
                <a:ea typeface="Arial"/>
                <a:cs typeface="Arial"/>
                <a:sym typeface="Arial"/>
              </a:rPr>
              <a:t>(Hosting org.)</a:t>
            </a:r>
            <a:endParaRPr b="1" sz="1375">
              <a:solidFill>
                <a:srgbClr val="38761D"/>
              </a:solidFill>
              <a:highlight>
                <a:srgbClr val="FFFFFF"/>
              </a:highlight>
              <a:latin typeface="Arial"/>
              <a:ea typeface="Arial"/>
              <a:cs typeface="Arial"/>
              <a:sym typeface="Arial"/>
            </a:endParaRPr>
          </a:p>
          <a:p>
            <a:pPr indent="0" lvl="0" marL="0" marR="1003300" rtl="0" algn="l">
              <a:lnSpc>
                <a:spcPct val="80000"/>
              </a:lnSpc>
              <a:spcBef>
                <a:spcPts val="2400"/>
              </a:spcBef>
              <a:spcAft>
                <a:spcPts val="0"/>
              </a:spcAft>
              <a:buSzPts val="935"/>
              <a:buNone/>
            </a:pPr>
            <a:r>
              <a:rPr lang="en-CA" sz="1375">
                <a:solidFill>
                  <a:srgbClr val="192E5A"/>
                </a:solidFill>
                <a:highlight>
                  <a:srgbClr val="FFFFFF"/>
                </a:highlight>
                <a:latin typeface="Arial"/>
                <a:ea typeface="Arial"/>
                <a:cs typeface="Arial"/>
                <a:sym typeface="Arial"/>
              </a:rPr>
              <a:t>Library and Archives Canada (LAC) – </a:t>
            </a:r>
            <a:r>
              <a:rPr lang="en-CA" sz="1375" u="sng">
                <a:solidFill>
                  <a:srgbClr val="1279BE"/>
                </a:solidFill>
                <a:highlight>
                  <a:srgbClr val="FFFFFF"/>
                </a:highlight>
                <a:latin typeface="Arial"/>
                <a:ea typeface="Arial"/>
                <a:cs typeface="Arial"/>
                <a:sym typeface="Arial"/>
                <a:hlinkClick r:id="rId8">
                  <a:extLst>
                    <a:ext uri="{A12FA001-AC4F-418D-AE19-62706E023703}">
                      <ahyp:hlinkClr val="tx"/>
                    </a:ext>
                  </a:extLst>
                </a:hlinkClick>
              </a:rPr>
              <a:t>https://www.bac-lac.gc.ca/</a:t>
            </a:r>
            <a:endParaRPr sz="1375" u="sng">
              <a:solidFill>
                <a:srgbClr val="1279BE"/>
              </a:solidFill>
              <a:highlight>
                <a:srgbClr val="FFFFFF"/>
              </a:highlight>
              <a:latin typeface="Arial"/>
              <a:ea typeface="Arial"/>
              <a:cs typeface="Arial"/>
              <a:sym typeface="Arial"/>
            </a:endParaRPr>
          </a:p>
          <a:p>
            <a:pPr indent="0" lvl="0" marL="0" marR="1003300" rtl="0" algn="l">
              <a:lnSpc>
                <a:spcPct val="80000"/>
              </a:lnSpc>
              <a:spcBef>
                <a:spcPts val="2400"/>
              </a:spcBef>
              <a:spcAft>
                <a:spcPts val="0"/>
              </a:spcAft>
              <a:buSzPts val="935"/>
              <a:buNone/>
            </a:pPr>
            <a:r>
              <a:rPr lang="en-CA" sz="1375">
                <a:solidFill>
                  <a:srgbClr val="192E5A"/>
                </a:solidFill>
                <a:highlight>
                  <a:srgbClr val="FFFFFF"/>
                </a:highlight>
                <a:latin typeface="Arial"/>
                <a:ea typeface="Arial"/>
                <a:cs typeface="Arial"/>
                <a:sym typeface="Arial"/>
              </a:rPr>
              <a:t>Ontario Council of University Libraries (OCUL) – </a:t>
            </a:r>
            <a:r>
              <a:rPr lang="en-CA" sz="1375" u="sng">
                <a:solidFill>
                  <a:srgbClr val="1279BE"/>
                </a:solidFill>
                <a:highlight>
                  <a:srgbClr val="FFFFFF"/>
                </a:highlight>
                <a:latin typeface="Arial"/>
                <a:ea typeface="Arial"/>
                <a:cs typeface="Arial"/>
                <a:sym typeface="Arial"/>
                <a:hlinkClick r:id="rId9">
                  <a:extLst>
                    <a:ext uri="{A12FA001-AC4F-418D-AE19-62706E023703}">
                      <ahyp:hlinkClr val="tx"/>
                    </a:ext>
                  </a:extLst>
                </a:hlinkClick>
              </a:rPr>
              <a:t>https://ocul.on.ca/</a:t>
            </a:r>
            <a:endParaRPr sz="1375" u="sng">
              <a:solidFill>
                <a:srgbClr val="1279BE"/>
              </a:solidFill>
              <a:highlight>
                <a:srgbClr val="FFFFFF"/>
              </a:highlight>
              <a:latin typeface="Arial"/>
              <a:ea typeface="Arial"/>
              <a:cs typeface="Arial"/>
              <a:sym typeface="Arial"/>
            </a:endParaRPr>
          </a:p>
          <a:p>
            <a:pPr indent="0" lvl="0" marL="0" marR="1003300" rtl="0" algn="l">
              <a:lnSpc>
                <a:spcPct val="80000"/>
              </a:lnSpc>
              <a:spcBef>
                <a:spcPts val="2400"/>
              </a:spcBef>
              <a:spcAft>
                <a:spcPts val="2400"/>
              </a:spcAft>
              <a:buSzPts val="935"/>
              <a:buNone/>
            </a:pPr>
            <a:r>
              <a:rPr lang="en-CA" sz="1375">
                <a:solidFill>
                  <a:srgbClr val="192E5A"/>
                </a:solidFill>
                <a:highlight>
                  <a:srgbClr val="FFFFFF"/>
                </a:highlight>
                <a:latin typeface="Arial"/>
                <a:ea typeface="Arial"/>
                <a:cs typeface="Arial"/>
                <a:sym typeface="Arial"/>
              </a:rPr>
              <a:t>Partenariat des bibliothèques universitaires du Québec (PBUQ)</a:t>
            </a:r>
            <a:r>
              <a:rPr lang="en-CA" sz="1375">
                <a:solidFill>
                  <a:srgbClr val="303030"/>
                </a:solidFill>
                <a:highlight>
                  <a:srgbClr val="FFFFFF"/>
                </a:highlight>
                <a:latin typeface="Arial"/>
                <a:ea typeface="Arial"/>
                <a:cs typeface="Arial"/>
                <a:sym typeface="Arial"/>
              </a:rPr>
              <a:t> </a:t>
            </a:r>
            <a:r>
              <a:rPr lang="en-CA" sz="1375" u="sng">
                <a:solidFill>
                  <a:srgbClr val="1279BE"/>
                </a:solidFill>
                <a:highlight>
                  <a:srgbClr val="FFFFFF"/>
                </a:highlight>
                <a:latin typeface="Arial"/>
                <a:ea typeface="Arial"/>
                <a:cs typeface="Arial"/>
                <a:sym typeface="Arial"/>
                <a:hlinkClick r:id="rId10">
                  <a:extLst>
                    <a:ext uri="{A12FA001-AC4F-418D-AE19-62706E023703}">
                      <ahyp:hlinkClr val="tx"/>
                    </a:ext>
                  </a:extLst>
                </a:hlinkClick>
              </a:rPr>
              <a:t>https://pbuq.ca/</a:t>
            </a:r>
            <a:endParaRPr sz="1205">
              <a:latin typeface="Arial"/>
              <a:ea typeface="Arial"/>
              <a:cs typeface="Arial"/>
              <a:sym typeface="Arial"/>
            </a:endParaRPr>
          </a:p>
        </p:txBody>
      </p:sp>
      <p:sp>
        <p:nvSpPr>
          <p:cNvPr id="119" name="Google Shape;119;g3b93ef7d8fe_3_0"/>
          <p:cNvSpPr txBox="1"/>
          <p:nvPr>
            <p:ph idx="2" type="body"/>
          </p:nvPr>
        </p:nvSpPr>
        <p:spPr>
          <a:xfrm>
            <a:off x="4572000" y="2092800"/>
            <a:ext cx="4481100" cy="4497900"/>
          </a:xfrm>
          <a:prstGeom prst="rect">
            <a:avLst/>
          </a:prstGeom>
        </p:spPr>
        <p:txBody>
          <a:bodyPr anchorCtr="0" anchor="t" bIns="91425" lIns="91425" spcFirstLastPara="1" rIns="91425" wrap="square" tIns="91425">
            <a:normAutofit fontScale="77500" lnSpcReduction="20000"/>
          </a:bodyPr>
          <a:lstStyle/>
          <a:p>
            <a:pPr indent="-319879" lvl="0" marL="457200" rtl="0" algn="l">
              <a:spcBef>
                <a:spcPts val="0"/>
              </a:spcBef>
              <a:spcAft>
                <a:spcPts val="0"/>
              </a:spcAft>
              <a:buClr>
                <a:srgbClr val="192E5A"/>
              </a:buClr>
              <a:buSzPct val="100000"/>
              <a:buFont typeface="Arial"/>
              <a:buChar char="●"/>
            </a:pPr>
            <a:r>
              <a:rPr lang="en-CA" sz="1855">
                <a:solidFill>
                  <a:srgbClr val="192E5A"/>
                </a:solidFill>
                <a:latin typeface="Arial"/>
                <a:ea typeface="Arial"/>
                <a:cs typeface="Arial"/>
                <a:sym typeface="Arial"/>
              </a:rPr>
              <a:t>Founded in 2021 </a:t>
            </a:r>
            <a:endParaRPr sz="1855">
              <a:solidFill>
                <a:srgbClr val="192E5A"/>
              </a:solidFill>
              <a:latin typeface="Arial"/>
              <a:ea typeface="Arial"/>
              <a:cs typeface="Arial"/>
              <a:sym typeface="Arial"/>
            </a:endParaRPr>
          </a:p>
          <a:p>
            <a:pPr indent="-319879" lvl="0" marL="457200" rtl="0" algn="l">
              <a:spcBef>
                <a:spcPts val="0"/>
              </a:spcBef>
              <a:spcAft>
                <a:spcPts val="0"/>
              </a:spcAft>
              <a:buClr>
                <a:srgbClr val="192E5A"/>
              </a:buClr>
              <a:buSzPct val="100000"/>
              <a:buFont typeface="Arial"/>
              <a:buChar char="●"/>
            </a:pPr>
            <a:r>
              <a:rPr lang="en-CA" sz="1855">
                <a:solidFill>
                  <a:srgbClr val="192E5A"/>
                </a:solidFill>
                <a:latin typeface="Arial"/>
                <a:ea typeface="Arial"/>
                <a:cs typeface="Arial"/>
                <a:sym typeface="Arial"/>
              </a:rPr>
              <a:t>GreenGlass Analysis to get us started</a:t>
            </a:r>
            <a:endParaRPr sz="1855">
              <a:solidFill>
                <a:srgbClr val="192E5A"/>
              </a:solidFill>
              <a:latin typeface="Arial"/>
              <a:ea typeface="Arial"/>
              <a:cs typeface="Arial"/>
              <a:sym typeface="Arial"/>
            </a:endParaRPr>
          </a:p>
          <a:p>
            <a:pPr indent="-319879" lvl="0" marL="457200" rtl="0" algn="l">
              <a:spcBef>
                <a:spcPts val="0"/>
              </a:spcBef>
              <a:spcAft>
                <a:spcPts val="0"/>
              </a:spcAft>
              <a:buClr>
                <a:srgbClr val="192E5A"/>
              </a:buClr>
              <a:buSzPct val="100000"/>
              <a:buFont typeface="Arial"/>
              <a:buChar char="●"/>
            </a:pPr>
            <a:r>
              <a:rPr lang="en-CA" sz="1855">
                <a:solidFill>
                  <a:srgbClr val="192E5A"/>
                </a:solidFill>
                <a:latin typeface="Arial"/>
                <a:ea typeface="Arial"/>
                <a:cs typeface="Arial"/>
                <a:sym typeface="Arial"/>
              </a:rPr>
              <a:t>Distributed Model</a:t>
            </a:r>
            <a:endParaRPr sz="1855">
              <a:solidFill>
                <a:srgbClr val="192E5A"/>
              </a:solidFill>
              <a:latin typeface="Arial"/>
              <a:ea typeface="Arial"/>
              <a:cs typeface="Arial"/>
              <a:sym typeface="Arial"/>
            </a:endParaRPr>
          </a:p>
          <a:p>
            <a:pPr indent="-319879" lvl="0" marL="457200" rtl="0" algn="l">
              <a:spcBef>
                <a:spcPts val="0"/>
              </a:spcBef>
              <a:spcAft>
                <a:spcPts val="0"/>
              </a:spcAft>
              <a:buClr>
                <a:srgbClr val="192E5A"/>
              </a:buClr>
              <a:buSzPct val="100000"/>
              <a:buFont typeface="Arial"/>
              <a:buChar char="●"/>
            </a:pPr>
            <a:r>
              <a:rPr lang="en-CA" sz="1855">
                <a:solidFill>
                  <a:srgbClr val="192E5A"/>
                </a:solidFill>
                <a:latin typeface="Arial"/>
                <a:ea typeface="Arial"/>
                <a:cs typeface="Arial"/>
                <a:sym typeface="Arial"/>
              </a:rPr>
              <a:t>Governed</a:t>
            </a:r>
            <a:r>
              <a:rPr lang="en-CA" sz="1855">
                <a:solidFill>
                  <a:srgbClr val="192E5A"/>
                </a:solidFill>
                <a:latin typeface="Arial"/>
                <a:ea typeface="Arial"/>
                <a:cs typeface="Arial"/>
                <a:sym typeface="Arial"/>
              </a:rPr>
              <a:t> by a Steering Committee &amp; staffed by a Network Coordinator and Data Analysts</a:t>
            </a:r>
            <a:endParaRPr sz="1855">
              <a:solidFill>
                <a:srgbClr val="192E5A"/>
              </a:solidFill>
              <a:latin typeface="Arial"/>
              <a:ea typeface="Arial"/>
              <a:cs typeface="Arial"/>
              <a:sym typeface="Arial"/>
            </a:endParaRPr>
          </a:p>
          <a:p>
            <a:pPr indent="-319879" lvl="0" marL="457200" rtl="0" algn="l">
              <a:spcBef>
                <a:spcPts val="0"/>
              </a:spcBef>
              <a:spcAft>
                <a:spcPts val="0"/>
              </a:spcAft>
              <a:buClr>
                <a:srgbClr val="192E5A"/>
              </a:buClr>
              <a:buSzPct val="100000"/>
              <a:buFont typeface="Arial"/>
              <a:buChar char="●"/>
            </a:pPr>
            <a:r>
              <a:rPr lang="en-CA" sz="1855">
                <a:solidFill>
                  <a:srgbClr val="192E5A"/>
                </a:solidFill>
                <a:latin typeface="Arial"/>
                <a:ea typeface="Arial"/>
                <a:cs typeface="Arial"/>
                <a:sym typeface="Arial"/>
              </a:rPr>
              <a:t>Work is organized by projects with a specific focus:</a:t>
            </a:r>
            <a:endParaRPr sz="1855">
              <a:solidFill>
                <a:srgbClr val="192E5A"/>
              </a:solidFill>
              <a:latin typeface="Arial"/>
              <a:ea typeface="Arial"/>
              <a:cs typeface="Arial"/>
              <a:sym typeface="Arial"/>
            </a:endParaRPr>
          </a:p>
          <a:p>
            <a:pPr indent="0" lvl="0" marL="457200" rtl="0" algn="l">
              <a:spcBef>
                <a:spcPts val="0"/>
              </a:spcBef>
              <a:spcAft>
                <a:spcPts val="0"/>
              </a:spcAft>
              <a:buNone/>
            </a:pPr>
            <a:r>
              <a:t/>
            </a:r>
            <a:endParaRPr sz="1855">
              <a:solidFill>
                <a:srgbClr val="192E5A"/>
              </a:solidFill>
              <a:latin typeface="Arial"/>
              <a:ea typeface="Arial"/>
              <a:cs typeface="Arial"/>
              <a:sym typeface="Arial"/>
            </a:endParaRPr>
          </a:p>
          <a:p>
            <a:pPr indent="-319879" lvl="1" marL="914400" rtl="0" algn="l">
              <a:spcBef>
                <a:spcPts val="0"/>
              </a:spcBef>
              <a:spcAft>
                <a:spcPts val="0"/>
              </a:spcAft>
              <a:buClr>
                <a:srgbClr val="192E5A"/>
              </a:buClr>
              <a:buSzPct val="100000"/>
              <a:buFont typeface="Arial"/>
              <a:buChar char="○"/>
            </a:pPr>
            <a:r>
              <a:rPr lang="en-CA" sz="1855">
                <a:solidFill>
                  <a:srgbClr val="192E5A"/>
                </a:solidFill>
                <a:latin typeface="Arial"/>
                <a:ea typeface="Arial"/>
                <a:cs typeface="Arial"/>
                <a:sym typeface="Arial"/>
              </a:rPr>
              <a:t>Canadian University Presses</a:t>
            </a:r>
            <a:endParaRPr sz="1855">
              <a:solidFill>
                <a:srgbClr val="192E5A"/>
              </a:solidFill>
              <a:latin typeface="Arial"/>
              <a:ea typeface="Arial"/>
              <a:cs typeface="Arial"/>
              <a:sym typeface="Arial"/>
            </a:endParaRPr>
          </a:p>
          <a:p>
            <a:pPr indent="-319879" lvl="1" marL="914400" rtl="0" algn="l">
              <a:spcBef>
                <a:spcPts val="0"/>
              </a:spcBef>
              <a:spcAft>
                <a:spcPts val="0"/>
              </a:spcAft>
              <a:buClr>
                <a:srgbClr val="192E5A"/>
              </a:buClr>
              <a:buSzPct val="100000"/>
              <a:buFont typeface="Arial"/>
              <a:buChar char="○"/>
            </a:pPr>
            <a:r>
              <a:rPr lang="en-CA" sz="1855">
                <a:solidFill>
                  <a:srgbClr val="192E5A"/>
                </a:solidFill>
                <a:latin typeface="Arial"/>
                <a:ea typeface="Arial"/>
                <a:cs typeface="Arial"/>
                <a:sym typeface="Arial"/>
              </a:rPr>
              <a:t>Indigenous Works</a:t>
            </a:r>
            <a:endParaRPr sz="1855">
              <a:solidFill>
                <a:srgbClr val="192E5A"/>
              </a:solidFill>
              <a:latin typeface="Arial"/>
              <a:ea typeface="Arial"/>
              <a:cs typeface="Arial"/>
              <a:sym typeface="Arial"/>
            </a:endParaRPr>
          </a:p>
          <a:p>
            <a:pPr indent="-319879" lvl="1" marL="914400" rtl="0" algn="l">
              <a:spcBef>
                <a:spcPts val="0"/>
              </a:spcBef>
              <a:spcAft>
                <a:spcPts val="0"/>
              </a:spcAft>
              <a:buClr>
                <a:srgbClr val="192E5A"/>
              </a:buClr>
              <a:buSzPct val="100000"/>
              <a:buFont typeface="Arial"/>
              <a:buChar char="○"/>
            </a:pPr>
            <a:r>
              <a:rPr lang="en-CA" sz="1855">
                <a:solidFill>
                  <a:srgbClr val="192E5A"/>
                </a:solidFill>
                <a:latin typeface="Arial"/>
                <a:ea typeface="Arial"/>
                <a:cs typeface="Arial"/>
                <a:sym typeface="Arial"/>
              </a:rPr>
              <a:t>Government Documents</a:t>
            </a:r>
            <a:endParaRPr sz="1855">
              <a:solidFill>
                <a:srgbClr val="192E5A"/>
              </a:solidFill>
              <a:latin typeface="Arial"/>
              <a:ea typeface="Arial"/>
              <a:cs typeface="Arial"/>
              <a:sym typeface="Arial"/>
            </a:endParaRPr>
          </a:p>
          <a:p>
            <a:pPr indent="-319879" lvl="1" marL="914400" rtl="0" algn="l">
              <a:spcBef>
                <a:spcPts val="0"/>
              </a:spcBef>
              <a:spcAft>
                <a:spcPts val="0"/>
              </a:spcAft>
              <a:buClr>
                <a:srgbClr val="192E5A"/>
              </a:buClr>
              <a:buSzPct val="100000"/>
              <a:buFont typeface="Arial"/>
              <a:buChar char="○"/>
            </a:pPr>
            <a:r>
              <a:rPr lang="en-CA" sz="1855">
                <a:solidFill>
                  <a:srgbClr val="192E5A"/>
                </a:solidFill>
                <a:latin typeface="Arial"/>
                <a:ea typeface="Arial"/>
                <a:cs typeface="Arial"/>
                <a:sym typeface="Arial"/>
              </a:rPr>
              <a:t>1:50k Topo maps</a:t>
            </a:r>
            <a:endParaRPr sz="1855">
              <a:solidFill>
                <a:srgbClr val="192E5A"/>
              </a:solidFill>
              <a:latin typeface="Arial"/>
              <a:ea typeface="Arial"/>
              <a:cs typeface="Arial"/>
              <a:sym typeface="Arial"/>
            </a:endParaRPr>
          </a:p>
          <a:p>
            <a:pPr indent="-319879" lvl="1" marL="914400" rtl="0" algn="l">
              <a:spcBef>
                <a:spcPts val="0"/>
              </a:spcBef>
              <a:spcAft>
                <a:spcPts val="0"/>
              </a:spcAft>
              <a:buClr>
                <a:srgbClr val="192E5A"/>
              </a:buClr>
              <a:buSzPct val="100000"/>
              <a:buFont typeface="Arial"/>
              <a:buChar char="○"/>
            </a:pPr>
            <a:r>
              <a:rPr lang="en-CA" sz="1855">
                <a:solidFill>
                  <a:srgbClr val="192E5A"/>
                </a:solidFill>
                <a:latin typeface="Arial"/>
                <a:ea typeface="Arial"/>
                <a:cs typeface="Arial"/>
                <a:sym typeface="Arial"/>
              </a:rPr>
              <a:t>Researcher in Residence (inaugural year)</a:t>
            </a:r>
            <a:endParaRPr sz="1855">
              <a:solidFill>
                <a:srgbClr val="192E5A"/>
              </a:solidFill>
              <a:latin typeface="Arial"/>
              <a:ea typeface="Arial"/>
              <a:cs typeface="Arial"/>
              <a:sym typeface="Arial"/>
            </a:endParaRPr>
          </a:p>
          <a:p>
            <a:pPr indent="-319879" lvl="1" marL="914400" rtl="0" algn="l">
              <a:spcBef>
                <a:spcPts val="0"/>
              </a:spcBef>
              <a:spcAft>
                <a:spcPts val="0"/>
              </a:spcAft>
              <a:buClr>
                <a:srgbClr val="192E5A"/>
              </a:buClr>
              <a:buSzPct val="100000"/>
              <a:buFont typeface="Arial"/>
              <a:buChar char="○"/>
            </a:pPr>
            <a:r>
              <a:rPr lang="en-CA" sz="1855">
                <a:solidFill>
                  <a:srgbClr val="192E5A"/>
                </a:solidFill>
                <a:latin typeface="Arial"/>
                <a:ea typeface="Arial"/>
                <a:cs typeface="Arial"/>
                <a:sym typeface="Arial"/>
              </a:rPr>
              <a:t>Digital Alignment</a:t>
            </a:r>
            <a:endParaRPr sz="1855">
              <a:solidFill>
                <a:srgbClr val="192E5A"/>
              </a:solidFill>
              <a:latin typeface="Arial"/>
              <a:ea typeface="Arial"/>
              <a:cs typeface="Arial"/>
              <a:sym typeface="Arial"/>
            </a:endParaRPr>
          </a:p>
          <a:p>
            <a:pPr indent="0" lvl="0" marL="914400" rtl="0" algn="l">
              <a:spcBef>
                <a:spcPts val="0"/>
              </a:spcBef>
              <a:spcAft>
                <a:spcPts val="0"/>
              </a:spcAft>
              <a:buNone/>
            </a:pPr>
            <a:r>
              <a:t/>
            </a:r>
            <a:endParaRPr sz="1855">
              <a:solidFill>
                <a:srgbClr val="192E5A"/>
              </a:solidFill>
              <a:latin typeface="Arial"/>
              <a:ea typeface="Arial"/>
              <a:cs typeface="Arial"/>
              <a:sym typeface="Arial"/>
            </a:endParaRPr>
          </a:p>
          <a:p>
            <a:pPr indent="-319879" lvl="0" marL="457200" rtl="0" algn="l">
              <a:spcBef>
                <a:spcPts val="0"/>
              </a:spcBef>
              <a:spcAft>
                <a:spcPts val="0"/>
              </a:spcAft>
              <a:buClr>
                <a:srgbClr val="192E5A"/>
              </a:buClr>
              <a:buSzPct val="100000"/>
              <a:buFont typeface="Arial"/>
              <a:buChar char="●"/>
            </a:pPr>
            <a:r>
              <a:rPr lang="en-CA" sz="1855">
                <a:solidFill>
                  <a:srgbClr val="192E5A"/>
                </a:solidFill>
                <a:latin typeface="Arial"/>
                <a:ea typeface="Arial"/>
                <a:cs typeface="Arial"/>
                <a:sym typeface="Arial"/>
              </a:rPr>
              <a:t>Coordination with regional &amp; international shared print programs (Hathi Trust, West, East, EPICo, SPP </a:t>
            </a:r>
            <a:r>
              <a:rPr lang="en-CA" sz="1855">
                <a:solidFill>
                  <a:srgbClr val="192E5A"/>
                </a:solidFill>
                <a:latin typeface="Arial"/>
                <a:ea typeface="Arial"/>
                <a:cs typeface="Arial"/>
                <a:sym typeface="Arial"/>
              </a:rPr>
              <a:t>etc</a:t>
            </a:r>
            <a:r>
              <a:rPr lang="en-CA" sz="1855">
                <a:solidFill>
                  <a:srgbClr val="192E5A"/>
                </a:solidFill>
                <a:latin typeface="Arial"/>
                <a:ea typeface="Arial"/>
                <a:cs typeface="Arial"/>
                <a:sym typeface="Arial"/>
              </a:rPr>
              <a:t>)</a:t>
            </a:r>
            <a:endParaRPr sz="1855">
              <a:solidFill>
                <a:srgbClr val="192E5A"/>
              </a:solidFill>
              <a:latin typeface="Arial"/>
              <a:ea typeface="Arial"/>
              <a:cs typeface="Arial"/>
              <a:sym typeface="Arial"/>
            </a:endParaRPr>
          </a:p>
          <a:p>
            <a:pPr indent="0" lvl="0" marL="0" rtl="0" algn="l">
              <a:spcBef>
                <a:spcPts val="0"/>
              </a:spcBef>
              <a:spcAft>
                <a:spcPts val="0"/>
              </a:spcAft>
              <a:buNone/>
            </a:pPr>
            <a:r>
              <a:t/>
            </a:r>
            <a:endParaRPr/>
          </a:p>
          <a:p>
            <a:pPr indent="0" lvl="0" marL="0" rtl="0" algn="l">
              <a:spcBef>
                <a:spcPts val="0"/>
              </a:spcBef>
              <a:spcAft>
                <a:spcPts val="0"/>
              </a:spcAft>
              <a:buNone/>
            </a:pPr>
            <a:r>
              <a:rPr lang="en-CA" sz="1945" u="sng">
                <a:solidFill>
                  <a:schemeClr val="hlink"/>
                </a:solidFill>
                <a:latin typeface="Arial"/>
                <a:ea typeface="Arial"/>
                <a:cs typeface="Arial"/>
                <a:sym typeface="Arial"/>
                <a:hlinkClick r:id="rId11"/>
              </a:rPr>
              <a:t>https://northnordsharedprint.ca/</a:t>
            </a:r>
            <a:r>
              <a:rPr lang="en-CA"/>
              <a:t> </a:t>
            </a:r>
            <a:endParaRPr/>
          </a:p>
        </p:txBody>
      </p:sp>
      <p:pic>
        <p:nvPicPr>
          <p:cNvPr descr="North/Nord Network logo against navy background with white lettering and a navigation symbol in white and red." id="120" name="Google Shape;120;g3b93ef7d8fe_3_0"/>
          <p:cNvPicPr preferRelativeResize="0"/>
          <p:nvPr/>
        </p:nvPicPr>
        <p:blipFill rotWithShape="1">
          <a:blip r:embed="rId12">
            <a:alphaModFix/>
          </a:blip>
          <a:srcRect b="0" l="0" r="0" t="0"/>
          <a:stretch/>
        </p:blipFill>
        <p:spPr>
          <a:xfrm>
            <a:off x="0" y="0"/>
            <a:ext cx="1694200" cy="1683226"/>
          </a:xfrm>
          <a:prstGeom prst="rect">
            <a:avLst/>
          </a:prstGeom>
          <a:noFill/>
          <a:ln cap="flat" cmpd="sng" w="76200">
            <a:solidFill>
              <a:schemeClr val="lt1"/>
            </a:solidFill>
            <a:prstDash val="solid"/>
            <a:round/>
            <a:headEnd len="sm" w="sm" type="none"/>
            <a:tailEnd len="sm" w="sm" type="none"/>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g3b93ef7d8fe_3_26"/>
          <p:cNvSpPr txBox="1"/>
          <p:nvPr>
            <p:ph type="title"/>
          </p:nvPr>
        </p:nvSpPr>
        <p:spPr>
          <a:xfrm>
            <a:off x="348350" y="2456300"/>
            <a:ext cx="3127500" cy="2226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CA">
                <a:latin typeface="Arial"/>
                <a:ea typeface="Arial"/>
                <a:cs typeface="Arial"/>
                <a:sym typeface="Arial"/>
              </a:rPr>
              <a:t>Operational Frameworks &amp; Collective Actions</a:t>
            </a:r>
            <a:endParaRPr>
              <a:latin typeface="Arial"/>
              <a:ea typeface="Arial"/>
              <a:cs typeface="Arial"/>
              <a:sym typeface="Arial"/>
            </a:endParaRPr>
          </a:p>
        </p:txBody>
      </p:sp>
      <p:pic>
        <p:nvPicPr>
          <p:cNvPr descr="Businesswoman standing on paper plane Look at opportunities. (Provided by Getty Images)" id="127" name="Google Shape;127;g3b93ef7d8fe_3_26"/>
          <p:cNvPicPr preferRelativeResize="0"/>
          <p:nvPr/>
        </p:nvPicPr>
        <p:blipFill>
          <a:blip r:embed="rId3">
            <a:alphaModFix/>
          </a:blip>
          <a:stretch>
            <a:fillRect/>
          </a:stretch>
        </p:blipFill>
        <p:spPr>
          <a:xfrm>
            <a:off x="3780650" y="1641650"/>
            <a:ext cx="5363354" cy="357469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g3b9171cb765_1_9"/>
          <p:cNvSpPr txBox="1"/>
          <p:nvPr>
            <p:ph idx="1" type="body"/>
          </p:nvPr>
        </p:nvSpPr>
        <p:spPr>
          <a:xfrm>
            <a:off x="311700" y="2007600"/>
            <a:ext cx="3999900" cy="4850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440"/>
              <a:buNone/>
            </a:pPr>
            <a:r>
              <a:rPr b="1" lang="en-CA" sz="1628">
                <a:solidFill>
                  <a:srgbClr val="192E5A"/>
                </a:solidFill>
                <a:latin typeface="Arial"/>
                <a:ea typeface="Arial"/>
                <a:cs typeface="Arial"/>
                <a:sym typeface="Arial"/>
              </a:rPr>
              <a:t>Context for SPAN Genesis</a:t>
            </a:r>
            <a:endParaRPr b="1" sz="1628">
              <a:solidFill>
                <a:srgbClr val="192E5A"/>
              </a:solidFill>
              <a:latin typeface="Arial"/>
              <a:ea typeface="Arial"/>
              <a:cs typeface="Arial"/>
              <a:sym typeface="Arial"/>
            </a:endParaRPr>
          </a:p>
          <a:p>
            <a:pPr indent="-332005" lvl="0" marL="457200" rtl="0" algn="l">
              <a:spcBef>
                <a:spcPts val="0"/>
              </a:spcBef>
              <a:spcAft>
                <a:spcPts val="0"/>
              </a:spcAft>
              <a:buClr>
                <a:srgbClr val="192E5A"/>
              </a:buClr>
              <a:buSzPts val="1628"/>
              <a:buFont typeface="Arial"/>
              <a:buChar char="●"/>
            </a:pPr>
            <a:r>
              <a:rPr lang="en-CA" sz="1628">
                <a:solidFill>
                  <a:srgbClr val="192E5A"/>
                </a:solidFill>
                <a:latin typeface="Arial"/>
                <a:ea typeface="Arial"/>
                <a:cs typeface="Arial"/>
                <a:sym typeface="Arial"/>
              </a:rPr>
              <a:t>History of t</a:t>
            </a:r>
            <a:r>
              <a:rPr lang="en-CA" sz="1628">
                <a:solidFill>
                  <a:srgbClr val="192E5A"/>
                </a:solidFill>
                <a:latin typeface="Arial"/>
                <a:ea typeface="Arial"/>
                <a:cs typeface="Arial"/>
                <a:sym typeface="Arial"/>
              </a:rPr>
              <a:t>rust &amp; collaboration</a:t>
            </a:r>
            <a:endParaRPr sz="1628">
              <a:solidFill>
                <a:srgbClr val="192E5A"/>
              </a:solidFill>
              <a:latin typeface="Arial"/>
              <a:ea typeface="Arial"/>
              <a:cs typeface="Arial"/>
              <a:sym typeface="Arial"/>
            </a:endParaRPr>
          </a:p>
          <a:p>
            <a:pPr indent="-332005" lvl="0" marL="457200" rtl="0" algn="l">
              <a:spcBef>
                <a:spcPts val="0"/>
              </a:spcBef>
              <a:spcAft>
                <a:spcPts val="0"/>
              </a:spcAft>
              <a:buClr>
                <a:srgbClr val="192E5A"/>
              </a:buClr>
              <a:buSzPts val="1628"/>
              <a:buFont typeface="Arial"/>
              <a:buChar char="●"/>
            </a:pPr>
            <a:r>
              <a:rPr lang="en-CA" sz="1628">
                <a:solidFill>
                  <a:srgbClr val="192E5A"/>
                </a:solidFill>
                <a:latin typeface="Arial"/>
                <a:ea typeface="Arial"/>
                <a:cs typeface="Arial"/>
                <a:sym typeface="Arial"/>
              </a:rPr>
              <a:t>E</a:t>
            </a:r>
            <a:r>
              <a:rPr lang="en-CA" sz="1628">
                <a:solidFill>
                  <a:srgbClr val="192E5A"/>
                </a:solidFill>
                <a:latin typeface="Arial"/>
                <a:ea typeface="Arial"/>
                <a:cs typeface="Arial"/>
                <a:sym typeface="Arial"/>
              </a:rPr>
              <a:t>nrollment trends &amp; space constraints</a:t>
            </a:r>
            <a:endParaRPr sz="1628">
              <a:solidFill>
                <a:srgbClr val="192E5A"/>
              </a:solidFill>
              <a:latin typeface="Arial"/>
              <a:ea typeface="Arial"/>
              <a:cs typeface="Arial"/>
              <a:sym typeface="Arial"/>
            </a:endParaRPr>
          </a:p>
          <a:p>
            <a:pPr indent="-332005" lvl="0" marL="457200" rtl="0" algn="l">
              <a:spcBef>
                <a:spcPts val="0"/>
              </a:spcBef>
              <a:spcAft>
                <a:spcPts val="0"/>
              </a:spcAft>
              <a:buClr>
                <a:srgbClr val="192E5A"/>
              </a:buClr>
              <a:buSzPts val="1628"/>
              <a:buFont typeface="Arial"/>
              <a:buChar char="●"/>
            </a:pPr>
            <a:r>
              <a:rPr lang="en-CA" sz="1628">
                <a:solidFill>
                  <a:srgbClr val="192E5A"/>
                </a:solidFill>
                <a:latin typeface="Arial"/>
                <a:ea typeface="Arial"/>
                <a:cs typeface="Arial"/>
                <a:sym typeface="Arial"/>
              </a:rPr>
              <a:t>Print usage declining</a:t>
            </a:r>
            <a:endParaRPr sz="1628">
              <a:solidFill>
                <a:srgbClr val="192E5A"/>
              </a:solidFill>
              <a:latin typeface="Arial"/>
              <a:ea typeface="Arial"/>
              <a:cs typeface="Arial"/>
              <a:sym typeface="Arial"/>
            </a:endParaRPr>
          </a:p>
          <a:p>
            <a:pPr indent="-332005" lvl="0" marL="457200" rtl="0" algn="l">
              <a:spcBef>
                <a:spcPts val="0"/>
              </a:spcBef>
              <a:spcAft>
                <a:spcPts val="0"/>
              </a:spcAft>
              <a:buClr>
                <a:srgbClr val="192E5A"/>
              </a:buClr>
              <a:buSzPts val="1628"/>
              <a:buFont typeface="Arial"/>
              <a:buChar char="●"/>
            </a:pPr>
            <a:r>
              <a:rPr lang="en-CA" sz="1628">
                <a:solidFill>
                  <a:srgbClr val="192E5A"/>
                </a:solidFill>
                <a:latin typeface="Arial"/>
                <a:ea typeface="Arial"/>
                <a:cs typeface="Arial"/>
                <a:sym typeface="Arial"/>
              </a:rPr>
              <a:t>Shared print projects at scale (CRL)</a:t>
            </a:r>
            <a:endParaRPr sz="1628">
              <a:solidFill>
                <a:srgbClr val="192E5A"/>
              </a:solidFill>
              <a:latin typeface="Arial"/>
              <a:ea typeface="Arial"/>
              <a:cs typeface="Arial"/>
              <a:sym typeface="Arial"/>
            </a:endParaRPr>
          </a:p>
          <a:p>
            <a:pPr indent="-332005" lvl="0" marL="457200" rtl="0" algn="l">
              <a:spcBef>
                <a:spcPts val="0"/>
              </a:spcBef>
              <a:spcAft>
                <a:spcPts val="0"/>
              </a:spcAft>
              <a:buClr>
                <a:srgbClr val="192E5A"/>
              </a:buClr>
              <a:buSzPts val="1628"/>
              <a:buFont typeface="Arial"/>
              <a:buChar char="●"/>
            </a:pPr>
            <a:r>
              <a:rPr lang="en-CA" sz="1628">
                <a:solidFill>
                  <a:srgbClr val="192E5A"/>
                </a:solidFill>
                <a:latin typeface="Arial"/>
                <a:ea typeface="Arial"/>
                <a:cs typeface="Arial"/>
                <a:sym typeface="Arial"/>
              </a:rPr>
              <a:t>National ‘last copy’ discussion (LAC) &amp; “optimal copy” model (ITHAKA)</a:t>
            </a:r>
            <a:endParaRPr sz="1628">
              <a:solidFill>
                <a:srgbClr val="192E5A"/>
              </a:solidFill>
              <a:latin typeface="Arial"/>
              <a:ea typeface="Arial"/>
              <a:cs typeface="Arial"/>
              <a:sym typeface="Arial"/>
            </a:endParaRPr>
          </a:p>
          <a:p>
            <a:pPr indent="0" lvl="0" marL="0" rtl="0" algn="l">
              <a:spcBef>
                <a:spcPts val="500"/>
              </a:spcBef>
              <a:spcAft>
                <a:spcPts val="0"/>
              </a:spcAft>
              <a:buSzPts val="440"/>
              <a:buNone/>
            </a:pPr>
            <a:r>
              <a:rPr b="1" lang="en-CA" sz="1628">
                <a:solidFill>
                  <a:srgbClr val="192E5A"/>
                </a:solidFill>
                <a:latin typeface="Arial"/>
                <a:ea typeface="Arial"/>
                <a:cs typeface="Arial"/>
                <a:sym typeface="Arial"/>
              </a:rPr>
              <a:t>Governance &amp; </a:t>
            </a:r>
            <a:r>
              <a:rPr b="1" lang="en-CA" sz="1628">
                <a:solidFill>
                  <a:srgbClr val="192E5A"/>
                </a:solidFill>
                <a:latin typeface="Arial"/>
                <a:ea typeface="Arial"/>
                <a:cs typeface="Arial"/>
                <a:sym typeface="Arial"/>
              </a:rPr>
              <a:t>Participation</a:t>
            </a:r>
            <a:endParaRPr sz="1628">
              <a:solidFill>
                <a:srgbClr val="192E5A"/>
              </a:solidFill>
              <a:latin typeface="Arial"/>
              <a:ea typeface="Arial"/>
              <a:cs typeface="Arial"/>
              <a:sym typeface="Arial"/>
            </a:endParaRPr>
          </a:p>
          <a:p>
            <a:pPr indent="-332005" lvl="0" marL="457200" rtl="0" algn="l">
              <a:spcBef>
                <a:spcPts val="0"/>
              </a:spcBef>
              <a:spcAft>
                <a:spcPts val="0"/>
              </a:spcAft>
              <a:buClr>
                <a:srgbClr val="192E5A"/>
              </a:buClr>
              <a:buSzPts val="1628"/>
              <a:buFont typeface="Arial"/>
              <a:buChar char="●"/>
            </a:pPr>
            <a:r>
              <a:rPr lang="en-CA" sz="1628">
                <a:solidFill>
                  <a:srgbClr val="192E5A"/>
                </a:solidFill>
                <a:latin typeface="Arial"/>
                <a:ea typeface="Arial"/>
                <a:cs typeface="Arial"/>
                <a:sym typeface="Arial"/>
              </a:rPr>
              <a:t>5--year renewable membership agreement, modest fees</a:t>
            </a:r>
            <a:endParaRPr sz="1628">
              <a:solidFill>
                <a:srgbClr val="192E5A"/>
              </a:solidFill>
              <a:latin typeface="Arial"/>
              <a:ea typeface="Arial"/>
              <a:cs typeface="Arial"/>
              <a:sym typeface="Arial"/>
            </a:endParaRPr>
          </a:p>
          <a:p>
            <a:pPr indent="-332005" lvl="0" marL="457200" rtl="0" algn="l">
              <a:spcBef>
                <a:spcPts val="0"/>
              </a:spcBef>
              <a:spcAft>
                <a:spcPts val="0"/>
              </a:spcAft>
              <a:buClr>
                <a:srgbClr val="192E5A"/>
              </a:buClr>
              <a:buSzPts val="1628"/>
              <a:buFont typeface="Arial"/>
              <a:buChar char="●"/>
            </a:pPr>
            <a:r>
              <a:rPr lang="en-CA" sz="1628">
                <a:solidFill>
                  <a:srgbClr val="192E5A"/>
                </a:solidFill>
                <a:latin typeface="Arial"/>
                <a:ea typeface="Arial"/>
                <a:cs typeface="Arial"/>
                <a:sym typeface="Arial"/>
              </a:rPr>
              <a:t>Standing committee composed by role as well as region &amp; institution size/mandate</a:t>
            </a:r>
            <a:endParaRPr sz="1628">
              <a:solidFill>
                <a:srgbClr val="192E5A"/>
              </a:solidFill>
              <a:latin typeface="Arial"/>
              <a:ea typeface="Arial"/>
              <a:cs typeface="Arial"/>
              <a:sym typeface="Arial"/>
            </a:endParaRPr>
          </a:p>
        </p:txBody>
      </p:sp>
      <p:sp>
        <p:nvSpPr>
          <p:cNvPr id="134" name="Google Shape;134;g3b9171cb765_1_9"/>
          <p:cNvSpPr txBox="1"/>
          <p:nvPr>
            <p:ph idx="2" type="body"/>
          </p:nvPr>
        </p:nvSpPr>
        <p:spPr>
          <a:xfrm>
            <a:off x="4595950" y="2007600"/>
            <a:ext cx="4372800" cy="48504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b="1" lang="en-CA" sz="1600">
                <a:solidFill>
                  <a:srgbClr val="192E5A"/>
                </a:solidFill>
                <a:latin typeface="Arial"/>
                <a:ea typeface="Arial"/>
                <a:cs typeface="Arial"/>
                <a:sym typeface="Arial"/>
              </a:rPr>
              <a:t>Partic</a:t>
            </a:r>
            <a:r>
              <a:rPr b="1" lang="en-CA" sz="1600">
                <a:solidFill>
                  <a:srgbClr val="192E5A"/>
                </a:solidFill>
                <a:latin typeface="Arial"/>
                <a:ea typeface="Arial"/>
                <a:cs typeface="Arial"/>
                <a:sym typeface="Arial"/>
              </a:rPr>
              <a:t>ipation</a:t>
            </a:r>
            <a:endParaRPr b="1" sz="1600">
              <a:solidFill>
                <a:srgbClr val="192E5A"/>
              </a:solidFill>
              <a:latin typeface="Arial"/>
              <a:ea typeface="Arial"/>
              <a:cs typeface="Arial"/>
              <a:sym typeface="Arial"/>
            </a:endParaRPr>
          </a:p>
          <a:p>
            <a:pPr indent="-330200" lvl="0" marL="457200" rtl="0" algn="l">
              <a:spcBef>
                <a:spcPts val="0"/>
              </a:spcBef>
              <a:spcAft>
                <a:spcPts val="0"/>
              </a:spcAft>
              <a:buClr>
                <a:srgbClr val="192E5A"/>
              </a:buClr>
              <a:buSzPts val="1600"/>
              <a:buFont typeface="Arial"/>
              <a:buChar char="●"/>
            </a:pPr>
            <a:r>
              <a:rPr lang="en-CA" sz="1600">
                <a:solidFill>
                  <a:srgbClr val="192E5A"/>
                </a:solidFill>
                <a:latin typeface="Arial"/>
                <a:ea typeface="Arial"/>
                <a:cs typeface="Arial"/>
                <a:sym typeface="Arial"/>
              </a:rPr>
              <a:t>Opt-in project proposals</a:t>
            </a:r>
            <a:endParaRPr sz="1600">
              <a:solidFill>
                <a:srgbClr val="192E5A"/>
              </a:solidFill>
              <a:latin typeface="Arial"/>
              <a:ea typeface="Arial"/>
              <a:cs typeface="Arial"/>
              <a:sym typeface="Arial"/>
            </a:endParaRPr>
          </a:p>
          <a:p>
            <a:pPr indent="-330200" lvl="0" marL="457200" rtl="0" algn="l">
              <a:spcBef>
                <a:spcPts val="0"/>
              </a:spcBef>
              <a:spcAft>
                <a:spcPts val="0"/>
              </a:spcAft>
              <a:buClr>
                <a:srgbClr val="192E5A"/>
              </a:buClr>
              <a:buSzPts val="1600"/>
              <a:buFont typeface="Arial"/>
              <a:buChar char="●"/>
            </a:pPr>
            <a:r>
              <a:rPr lang="en-CA" sz="1600">
                <a:solidFill>
                  <a:srgbClr val="192E5A"/>
                </a:solidFill>
                <a:latin typeface="Arial"/>
                <a:ea typeface="Arial"/>
                <a:cs typeface="Arial"/>
                <a:sym typeface="Arial"/>
              </a:rPr>
              <a:t>Commitment, not consensus*</a:t>
            </a:r>
            <a:endParaRPr sz="1600">
              <a:solidFill>
                <a:srgbClr val="192E5A"/>
              </a:solidFill>
              <a:latin typeface="Arial"/>
              <a:ea typeface="Arial"/>
              <a:cs typeface="Arial"/>
              <a:sym typeface="Arial"/>
            </a:endParaRPr>
          </a:p>
          <a:p>
            <a:pPr indent="-330200" lvl="0" marL="457200" rtl="0" algn="l">
              <a:spcBef>
                <a:spcPts val="0"/>
              </a:spcBef>
              <a:spcAft>
                <a:spcPts val="0"/>
              </a:spcAft>
              <a:buClr>
                <a:srgbClr val="192E5A"/>
              </a:buClr>
              <a:buSzPts val="1600"/>
              <a:buFont typeface="Arial"/>
              <a:buChar char="●"/>
            </a:pPr>
            <a:r>
              <a:rPr lang="en-CA" sz="1600">
                <a:solidFill>
                  <a:srgbClr val="192E5A"/>
                </a:solidFill>
                <a:latin typeface="Arial"/>
                <a:ea typeface="Arial"/>
                <a:cs typeface="Arial"/>
                <a:sym typeface="Arial"/>
              </a:rPr>
              <a:t>Archive Supporters, Builders &amp; Holders</a:t>
            </a:r>
            <a:endParaRPr sz="1600">
              <a:solidFill>
                <a:srgbClr val="192E5A"/>
              </a:solidFill>
              <a:latin typeface="Arial"/>
              <a:ea typeface="Arial"/>
              <a:cs typeface="Arial"/>
              <a:sym typeface="Arial"/>
            </a:endParaRPr>
          </a:p>
          <a:p>
            <a:pPr indent="-330200" lvl="0" marL="457200" rtl="0" algn="l">
              <a:spcBef>
                <a:spcPts val="0"/>
              </a:spcBef>
              <a:spcAft>
                <a:spcPts val="0"/>
              </a:spcAft>
              <a:buClr>
                <a:srgbClr val="192E5A"/>
              </a:buClr>
              <a:buSzPts val="1600"/>
              <a:buFont typeface="Arial"/>
              <a:buChar char="●"/>
            </a:pPr>
            <a:r>
              <a:rPr lang="en-CA" sz="1600">
                <a:solidFill>
                  <a:srgbClr val="192E5A"/>
                </a:solidFill>
                <a:latin typeface="Arial"/>
                <a:ea typeface="Arial"/>
                <a:cs typeface="Arial"/>
                <a:sym typeface="Arial"/>
              </a:rPr>
              <a:t>Retention periods of 10 to 25 years</a:t>
            </a:r>
            <a:endParaRPr sz="1600">
              <a:solidFill>
                <a:srgbClr val="192E5A"/>
              </a:solidFill>
              <a:latin typeface="Arial"/>
              <a:ea typeface="Arial"/>
              <a:cs typeface="Arial"/>
              <a:sym typeface="Arial"/>
            </a:endParaRPr>
          </a:p>
          <a:p>
            <a:pPr indent="-330200" lvl="0" marL="457200" rtl="0" algn="l">
              <a:spcBef>
                <a:spcPts val="0"/>
              </a:spcBef>
              <a:spcAft>
                <a:spcPts val="0"/>
              </a:spcAft>
              <a:buClr>
                <a:srgbClr val="192E5A"/>
              </a:buClr>
              <a:buSzPts val="1600"/>
              <a:buFont typeface="Arial"/>
              <a:buChar char="●"/>
            </a:pPr>
            <a:r>
              <a:rPr lang="en-CA" sz="1600">
                <a:solidFill>
                  <a:srgbClr val="192E5A"/>
                </a:solidFill>
                <a:latin typeface="Arial"/>
                <a:ea typeface="Arial"/>
                <a:cs typeface="Arial"/>
                <a:sym typeface="Arial"/>
              </a:rPr>
              <a:t>All SPAN members benefit from all phases</a:t>
            </a:r>
            <a:endParaRPr sz="1600">
              <a:solidFill>
                <a:srgbClr val="192E5A"/>
              </a:solidFill>
              <a:latin typeface="Arial"/>
              <a:ea typeface="Arial"/>
              <a:cs typeface="Arial"/>
              <a:sym typeface="Arial"/>
            </a:endParaRPr>
          </a:p>
          <a:p>
            <a:pPr indent="-330200" lvl="0" marL="457200" rtl="0" algn="l">
              <a:spcBef>
                <a:spcPts val="0"/>
              </a:spcBef>
              <a:spcAft>
                <a:spcPts val="0"/>
              </a:spcAft>
              <a:buClr>
                <a:srgbClr val="192E5A"/>
              </a:buClr>
              <a:buSzPts val="1600"/>
              <a:buFont typeface="Arial"/>
              <a:buChar char="●"/>
            </a:pPr>
            <a:r>
              <a:rPr lang="en-CA" sz="1600">
                <a:solidFill>
                  <a:srgbClr val="192E5A"/>
                </a:solidFill>
                <a:latin typeface="Arial"/>
                <a:ea typeface="Arial"/>
                <a:cs typeface="Arial"/>
                <a:sym typeface="Arial"/>
              </a:rPr>
              <a:t>Standard notes in 583 field</a:t>
            </a:r>
            <a:endParaRPr sz="1600">
              <a:solidFill>
                <a:srgbClr val="192E5A"/>
              </a:solidFill>
              <a:latin typeface="Arial"/>
              <a:ea typeface="Arial"/>
              <a:cs typeface="Arial"/>
              <a:sym typeface="Arial"/>
            </a:endParaRPr>
          </a:p>
          <a:p>
            <a:pPr indent="-330200" lvl="0" marL="457200" rtl="0" algn="l">
              <a:spcBef>
                <a:spcPts val="0"/>
              </a:spcBef>
              <a:spcAft>
                <a:spcPts val="0"/>
              </a:spcAft>
              <a:buClr>
                <a:srgbClr val="192E5A"/>
              </a:buClr>
              <a:buSzPts val="1600"/>
              <a:buFont typeface="Arial"/>
              <a:buChar char="●"/>
            </a:pPr>
            <a:r>
              <a:rPr lang="en-CA" sz="1600">
                <a:solidFill>
                  <a:srgbClr val="192E5A"/>
                </a:solidFill>
                <a:latin typeface="Arial"/>
                <a:ea typeface="Arial"/>
                <a:cs typeface="Arial"/>
                <a:sym typeface="Arial"/>
              </a:rPr>
              <a:t>Commitments registered in PAPR and OCLC Shared Print Registry</a:t>
            </a:r>
            <a:endParaRPr sz="1600">
              <a:solidFill>
                <a:srgbClr val="192E5A"/>
              </a:solidFill>
              <a:latin typeface="Arial"/>
              <a:ea typeface="Arial"/>
              <a:cs typeface="Arial"/>
              <a:sym typeface="Arial"/>
            </a:endParaRPr>
          </a:p>
          <a:p>
            <a:pPr indent="-330200" lvl="0" marL="457200" rtl="0" algn="l">
              <a:spcBef>
                <a:spcPts val="0"/>
              </a:spcBef>
              <a:spcAft>
                <a:spcPts val="0"/>
              </a:spcAft>
              <a:buClr>
                <a:srgbClr val="192E5A"/>
              </a:buClr>
              <a:buSzPts val="1600"/>
              <a:buFont typeface="Arial"/>
              <a:buChar char="●"/>
            </a:pPr>
            <a:r>
              <a:rPr lang="en-CA" sz="1600">
                <a:solidFill>
                  <a:srgbClr val="192E5A"/>
                </a:solidFill>
                <a:latin typeface="Arial"/>
                <a:ea typeface="Arial"/>
                <a:cs typeface="Arial"/>
                <a:sym typeface="Arial"/>
              </a:rPr>
              <a:t>Processes such as shelf verification &amp; condition assessment vary by project goals</a:t>
            </a:r>
            <a:endParaRPr sz="1600">
              <a:solidFill>
                <a:srgbClr val="192E5A"/>
              </a:solidFill>
              <a:latin typeface="Arial"/>
              <a:ea typeface="Arial"/>
              <a:cs typeface="Arial"/>
              <a:sym typeface="Arial"/>
            </a:endParaRPr>
          </a:p>
          <a:p>
            <a:pPr indent="0" lvl="0" marL="0" rtl="0" algn="l">
              <a:spcBef>
                <a:spcPts val="1000"/>
              </a:spcBef>
              <a:spcAft>
                <a:spcPts val="1000"/>
              </a:spcAft>
              <a:buNone/>
            </a:pPr>
            <a:r>
              <a:rPr lang="en-CA" sz="1600">
                <a:solidFill>
                  <a:srgbClr val="192E5A"/>
                </a:solidFill>
                <a:latin typeface="Arial"/>
                <a:ea typeface="Arial"/>
                <a:cs typeface="Arial"/>
                <a:sym typeface="Arial"/>
              </a:rPr>
              <a:t>* SPAN Monograph Project governed by separate committee composed of representatives from each participating library; retention model &amp; associated processes designed by consensus</a:t>
            </a:r>
            <a:endParaRPr sz="1600">
              <a:solidFill>
                <a:srgbClr val="192E5A"/>
              </a:solidFill>
              <a:latin typeface="Arial"/>
              <a:ea typeface="Arial"/>
              <a:cs typeface="Arial"/>
              <a:sym typeface="Arial"/>
            </a:endParaRPr>
          </a:p>
        </p:txBody>
      </p:sp>
      <p:sp>
        <p:nvSpPr>
          <p:cNvPr id="135" name="Google Shape;135;g3b9171cb765_1_9"/>
          <p:cNvSpPr txBox="1"/>
          <p:nvPr>
            <p:ph type="title"/>
          </p:nvPr>
        </p:nvSpPr>
        <p:spPr>
          <a:xfrm>
            <a:off x="4645950" y="357663"/>
            <a:ext cx="4372800" cy="1141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CA">
                <a:latin typeface="Arial"/>
                <a:ea typeface="Arial"/>
                <a:cs typeface="Arial"/>
                <a:sym typeface="Arial"/>
              </a:rPr>
              <a:t>Operational Frameworks </a:t>
            </a:r>
            <a:br>
              <a:rPr lang="en-CA">
                <a:latin typeface="Arial"/>
                <a:ea typeface="Arial"/>
                <a:cs typeface="Arial"/>
                <a:sym typeface="Arial"/>
              </a:rPr>
            </a:br>
            <a:r>
              <a:rPr lang="en-CA">
                <a:latin typeface="Arial"/>
                <a:ea typeface="Arial"/>
                <a:cs typeface="Arial"/>
                <a:sym typeface="Arial"/>
              </a:rPr>
              <a:t>&amp; Collective Actions</a:t>
            </a:r>
            <a:endParaRPr>
              <a:latin typeface="Arial"/>
              <a:ea typeface="Arial"/>
              <a:cs typeface="Arial"/>
              <a:sym typeface="Arial"/>
            </a:endParaRPr>
          </a:p>
        </p:txBody>
      </p:sp>
      <p:pic>
        <p:nvPicPr>
          <p:cNvPr id="136" name="Google Shape;136;g3b9171cb765_1_9" title="COPPUL_Horz_CMYK_Blue&amp;Yellow.jpg"/>
          <p:cNvPicPr preferRelativeResize="0"/>
          <p:nvPr/>
        </p:nvPicPr>
        <p:blipFill>
          <a:blip r:embed="rId3">
            <a:alphaModFix/>
          </a:blip>
          <a:stretch>
            <a:fillRect/>
          </a:stretch>
        </p:blipFill>
        <p:spPr>
          <a:xfrm>
            <a:off x="0" y="-1"/>
            <a:ext cx="4311600" cy="172465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g3b93ef7d8fe_11_11"/>
          <p:cNvSpPr txBox="1"/>
          <p:nvPr>
            <p:ph idx="1" type="body"/>
          </p:nvPr>
        </p:nvSpPr>
        <p:spPr>
          <a:xfrm>
            <a:off x="311700" y="2007600"/>
            <a:ext cx="4260300" cy="4290000"/>
          </a:xfrm>
          <a:prstGeom prst="rect">
            <a:avLst/>
          </a:prstGeom>
        </p:spPr>
        <p:txBody>
          <a:bodyPr anchorCtr="0" anchor="t" bIns="91425" lIns="91425" spcFirstLastPara="1" rIns="91425" wrap="square" tIns="91425">
            <a:normAutofit lnSpcReduction="10000"/>
          </a:bodyPr>
          <a:lstStyle/>
          <a:p>
            <a:pPr indent="0" lvl="0" marL="0" rtl="0" algn="l">
              <a:spcBef>
                <a:spcPts val="1200"/>
              </a:spcBef>
              <a:spcAft>
                <a:spcPts val="0"/>
              </a:spcAft>
              <a:buNone/>
            </a:pPr>
            <a:r>
              <a:rPr b="1" lang="en-CA" sz="1800">
                <a:solidFill>
                  <a:srgbClr val="192E5A"/>
                </a:solidFill>
                <a:latin typeface="Arial"/>
                <a:ea typeface="Arial"/>
                <a:cs typeface="Arial"/>
                <a:sym typeface="Arial"/>
              </a:rPr>
              <a:t>Operational Framework &amp; Participation</a:t>
            </a:r>
            <a:endParaRPr b="1" sz="1800">
              <a:solidFill>
                <a:srgbClr val="192E5A"/>
              </a:solidFill>
              <a:latin typeface="Arial"/>
              <a:ea typeface="Arial"/>
              <a:cs typeface="Arial"/>
              <a:sym typeface="Arial"/>
            </a:endParaRPr>
          </a:p>
          <a:p>
            <a:pPr indent="0" lvl="0" marL="0" rtl="0" algn="l">
              <a:spcBef>
                <a:spcPts val="1200"/>
              </a:spcBef>
              <a:spcAft>
                <a:spcPts val="0"/>
              </a:spcAft>
              <a:buNone/>
            </a:pPr>
            <a:r>
              <a:rPr b="1" lang="en-CA" sz="1500">
                <a:solidFill>
                  <a:srgbClr val="192E5A"/>
                </a:solidFill>
                <a:latin typeface="Arial"/>
                <a:ea typeface="Arial"/>
                <a:cs typeface="Arial"/>
                <a:sym typeface="Arial"/>
              </a:rPr>
              <a:t>Steering Committee: </a:t>
            </a:r>
            <a:r>
              <a:rPr lang="en-CA" sz="1500">
                <a:solidFill>
                  <a:srgbClr val="192E5A"/>
                </a:solidFill>
                <a:latin typeface="Arial"/>
                <a:ea typeface="Arial"/>
                <a:cs typeface="Arial"/>
                <a:sym typeface="Arial"/>
              </a:rPr>
              <a:t>provides leadership and oversight</a:t>
            </a:r>
            <a:endParaRPr sz="1500">
              <a:solidFill>
                <a:srgbClr val="192E5A"/>
              </a:solidFill>
              <a:latin typeface="Arial"/>
              <a:ea typeface="Arial"/>
              <a:cs typeface="Arial"/>
              <a:sym typeface="Arial"/>
            </a:endParaRPr>
          </a:p>
          <a:p>
            <a:pPr indent="0" lvl="0" marL="0" rtl="0" algn="l">
              <a:spcBef>
                <a:spcPts val="1200"/>
              </a:spcBef>
              <a:spcAft>
                <a:spcPts val="0"/>
              </a:spcAft>
              <a:buNone/>
            </a:pPr>
            <a:r>
              <a:rPr b="1" lang="en-CA" sz="1500">
                <a:solidFill>
                  <a:srgbClr val="192E5A"/>
                </a:solidFill>
                <a:latin typeface="Arial"/>
                <a:ea typeface="Arial"/>
                <a:cs typeface="Arial"/>
                <a:sym typeface="Arial"/>
              </a:rPr>
              <a:t>Coordinating Committee</a:t>
            </a:r>
            <a:r>
              <a:rPr lang="en-CA" sz="1500">
                <a:solidFill>
                  <a:srgbClr val="192E5A"/>
                </a:solidFill>
                <a:latin typeface="Arial"/>
                <a:ea typeface="Arial"/>
                <a:cs typeface="Arial"/>
                <a:sym typeface="Arial"/>
              </a:rPr>
              <a:t>: makes </a:t>
            </a:r>
            <a:r>
              <a:rPr lang="en-CA" sz="1500">
                <a:solidFill>
                  <a:srgbClr val="192E5A"/>
                </a:solidFill>
                <a:latin typeface="Arial"/>
                <a:ea typeface="Arial"/>
                <a:cs typeface="Arial"/>
                <a:sym typeface="Arial"/>
              </a:rPr>
              <a:t>recommendations</a:t>
            </a:r>
            <a:r>
              <a:rPr lang="en-CA" sz="1500">
                <a:solidFill>
                  <a:srgbClr val="192E5A"/>
                </a:solidFill>
                <a:latin typeface="Arial"/>
                <a:ea typeface="Arial"/>
                <a:cs typeface="Arial"/>
                <a:sym typeface="Arial"/>
              </a:rPr>
              <a:t> to Steering Committee on strategic and operational aspects</a:t>
            </a:r>
            <a:endParaRPr sz="1500">
              <a:solidFill>
                <a:srgbClr val="192E5A"/>
              </a:solidFill>
              <a:latin typeface="Arial"/>
              <a:ea typeface="Arial"/>
              <a:cs typeface="Arial"/>
              <a:sym typeface="Arial"/>
            </a:endParaRPr>
          </a:p>
          <a:p>
            <a:pPr indent="0" lvl="0" marL="0" rtl="0" algn="l">
              <a:spcBef>
                <a:spcPts val="1200"/>
              </a:spcBef>
              <a:spcAft>
                <a:spcPts val="0"/>
              </a:spcAft>
              <a:buNone/>
            </a:pPr>
            <a:r>
              <a:rPr b="1" lang="en-CA" sz="1500">
                <a:solidFill>
                  <a:srgbClr val="192E5A"/>
                </a:solidFill>
                <a:latin typeface="Arial"/>
                <a:ea typeface="Arial"/>
                <a:cs typeface="Arial"/>
                <a:sym typeface="Arial"/>
              </a:rPr>
              <a:t>Sub-committees and working groups: </a:t>
            </a:r>
            <a:r>
              <a:rPr lang="en-CA" sz="1500">
                <a:solidFill>
                  <a:srgbClr val="192E5A"/>
                </a:solidFill>
                <a:latin typeface="Arial"/>
                <a:ea typeface="Arial"/>
                <a:cs typeface="Arial"/>
                <a:sym typeface="Arial"/>
              </a:rPr>
              <a:t>for areas of on-going concern or ad hoc projects</a:t>
            </a:r>
            <a:endParaRPr sz="1500">
              <a:solidFill>
                <a:srgbClr val="192E5A"/>
              </a:solidFill>
              <a:latin typeface="Arial"/>
              <a:ea typeface="Arial"/>
              <a:cs typeface="Arial"/>
              <a:sym typeface="Arial"/>
            </a:endParaRPr>
          </a:p>
          <a:p>
            <a:pPr indent="0" lvl="0" marL="0" rtl="0" algn="l">
              <a:spcBef>
                <a:spcPts val="1200"/>
              </a:spcBef>
              <a:spcAft>
                <a:spcPts val="0"/>
              </a:spcAft>
              <a:buNone/>
            </a:pPr>
            <a:r>
              <a:rPr b="1" lang="en-CA" sz="1500">
                <a:solidFill>
                  <a:srgbClr val="192E5A"/>
                </a:solidFill>
                <a:latin typeface="Arial"/>
                <a:ea typeface="Arial"/>
                <a:cs typeface="Arial"/>
                <a:sym typeface="Arial"/>
              </a:rPr>
              <a:t>Day to day operations:</a:t>
            </a:r>
            <a:r>
              <a:rPr lang="en-CA" sz="1500">
                <a:solidFill>
                  <a:srgbClr val="192E5A"/>
                </a:solidFill>
                <a:latin typeface="Arial"/>
                <a:ea typeface="Arial"/>
                <a:cs typeface="Arial"/>
                <a:sym typeface="Arial"/>
              </a:rPr>
              <a:t> managed by UTL </a:t>
            </a:r>
            <a:endParaRPr sz="1500">
              <a:solidFill>
                <a:srgbClr val="192E5A"/>
              </a:solidFill>
              <a:latin typeface="Arial"/>
              <a:ea typeface="Arial"/>
              <a:cs typeface="Arial"/>
              <a:sym typeface="Arial"/>
            </a:endParaRPr>
          </a:p>
          <a:p>
            <a:pPr indent="0" lvl="0" marL="0" rtl="0" algn="l">
              <a:spcBef>
                <a:spcPts val="1200"/>
              </a:spcBef>
              <a:spcAft>
                <a:spcPts val="1200"/>
              </a:spcAft>
              <a:buNone/>
            </a:pPr>
            <a:r>
              <a:rPr b="1" lang="en-CA" sz="1500">
                <a:solidFill>
                  <a:srgbClr val="192E5A"/>
                </a:solidFill>
                <a:latin typeface="Arial"/>
                <a:ea typeface="Arial"/>
                <a:cs typeface="Arial"/>
                <a:sym typeface="Arial"/>
              </a:rPr>
              <a:t>Strategic Directions &amp; Initiatives:</a:t>
            </a:r>
            <a:r>
              <a:rPr lang="en-CA" sz="1500">
                <a:solidFill>
                  <a:srgbClr val="192E5A"/>
                </a:solidFill>
                <a:latin typeface="Arial"/>
                <a:ea typeface="Arial"/>
                <a:cs typeface="Arial"/>
                <a:sym typeface="Arial"/>
              </a:rPr>
              <a:t> Guiding document that provides framework for work of Coordinating Committee</a:t>
            </a:r>
            <a:endParaRPr sz="1500">
              <a:solidFill>
                <a:srgbClr val="192E5A"/>
              </a:solidFill>
              <a:latin typeface="Arial"/>
              <a:ea typeface="Arial"/>
              <a:cs typeface="Arial"/>
              <a:sym typeface="Arial"/>
            </a:endParaRPr>
          </a:p>
        </p:txBody>
      </p:sp>
      <p:sp>
        <p:nvSpPr>
          <p:cNvPr id="143" name="Google Shape;143;g3b93ef7d8fe_11_11"/>
          <p:cNvSpPr txBox="1"/>
          <p:nvPr>
            <p:ph type="title"/>
          </p:nvPr>
        </p:nvSpPr>
        <p:spPr>
          <a:xfrm>
            <a:off x="3436300" y="299200"/>
            <a:ext cx="4879800" cy="615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CA">
                <a:latin typeface="Arial"/>
                <a:ea typeface="Arial"/>
                <a:cs typeface="Arial"/>
                <a:sym typeface="Arial"/>
              </a:rPr>
              <a:t>Operational Frameworks </a:t>
            </a:r>
            <a:br>
              <a:rPr lang="en-CA">
                <a:latin typeface="Arial"/>
                <a:ea typeface="Arial"/>
                <a:cs typeface="Arial"/>
                <a:sym typeface="Arial"/>
              </a:rPr>
            </a:br>
            <a:r>
              <a:rPr lang="en-CA">
                <a:latin typeface="Arial"/>
                <a:ea typeface="Arial"/>
                <a:cs typeface="Arial"/>
                <a:sym typeface="Arial"/>
              </a:rPr>
              <a:t>&amp; Collective Actions</a:t>
            </a:r>
            <a:endParaRPr sz="1400">
              <a:solidFill>
                <a:srgbClr val="000000"/>
              </a:solidFill>
              <a:latin typeface="Arial"/>
              <a:ea typeface="Arial"/>
              <a:cs typeface="Arial"/>
              <a:sym typeface="Arial"/>
            </a:endParaRPr>
          </a:p>
          <a:p>
            <a:pPr indent="0" lvl="0" marL="0" rtl="0" algn="l">
              <a:spcBef>
                <a:spcPts val="0"/>
              </a:spcBef>
              <a:spcAft>
                <a:spcPts val="0"/>
              </a:spcAft>
              <a:buNone/>
            </a:pPr>
            <a:r>
              <a:t/>
            </a:r>
            <a:endParaRPr b="1">
              <a:latin typeface="Arial"/>
              <a:ea typeface="Arial"/>
              <a:cs typeface="Arial"/>
              <a:sym typeface="Arial"/>
            </a:endParaRPr>
          </a:p>
        </p:txBody>
      </p:sp>
      <p:pic>
        <p:nvPicPr>
          <p:cNvPr id="144" name="Google Shape;144;g3b93ef7d8fe_11_11"/>
          <p:cNvPicPr preferRelativeResize="0"/>
          <p:nvPr/>
        </p:nvPicPr>
        <p:blipFill>
          <a:blip r:embed="rId3">
            <a:alphaModFix/>
          </a:blip>
          <a:stretch>
            <a:fillRect/>
          </a:stretch>
        </p:blipFill>
        <p:spPr>
          <a:xfrm>
            <a:off x="0" y="0"/>
            <a:ext cx="1597275" cy="1718250"/>
          </a:xfrm>
          <a:prstGeom prst="rect">
            <a:avLst/>
          </a:prstGeom>
          <a:noFill/>
          <a:ln>
            <a:noFill/>
          </a:ln>
        </p:spPr>
      </p:pic>
      <p:sp>
        <p:nvSpPr>
          <p:cNvPr id="145" name="Google Shape;145;g3b93ef7d8fe_11_11"/>
          <p:cNvSpPr txBox="1"/>
          <p:nvPr>
            <p:ph idx="2" type="body"/>
          </p:nvPr>
        </p:nvSpPr>
        <p:spPr>
          <a:xfrm>
            <a:off x="4832400" y="2007600"/>
            <a:ext cx="3999900" cy="4290000"/>
          </a:xfrm>
          <a:prstGeom prst="rect">
            <a:avLst/>
          </a:prstGeom>
        </p:spPr>
        <p:txBody>
          <a:bodyPr anchorCtr="0" anchor="t" bIns="91425" lIns="91425" spcFirstLastPara="1" rIns="91425" wrap="square" tIns="91425">
            <a:normAutofit/>
          </a:bodyPr>
          <a:lstStyle/>
          <a:p>
            <a:pPr indent="0" lvl="0" marL="0" rtl="0" algn="l">
              <a:spcBef>
                <a:spcPts val="1200"/>
              </a:spcBef>
              <a:spcAft>
                <a:spcPts val="0"/>
              </a:spcAft>
              <a:buNone/>
            </a:pPr>
            <a:r>
              <a:rPr b="1" lang="en-CA" sz="1800">
                <a:solidFill>
                  <a:srgbClr val="192E5A"/>
                </a:solidFill>
                <a:latin typeface="Arial"/>
                <a:ea typeface="Arial"/>
                <a:cs typeface="Arial"/>
                <a:sym typeface="Arial"/>
              </a:rPr>
              <a:t>Goal</a:t>
            </a:r>
            <a:endParaRPr b="1" sz="1800">
              <a:solidFill>
                <a:srgbClr val="192E5A"/>
              </a:solidFill>
              <a:latin typeface="Arial"/>
              <a:ea typeface="Arial"/>
              <a:cs typeface="Arial"/>
              <a:sym typeface="Arial"/>
            </a:endParaRPr>
          </a:p>
          <a:p>
            <a:pPr indent="-323850" lvl="0" marL="457200" rtl="0" algn="l">
              <a:spcBef>
                <a:spcPts val="1200"/>
              </a:spcBef>
              <a:spcAft>
                <a:spcPts val="0"/>
              </a:spcAft>
              <a:buClr>
                <a:srgbClr val="192E5A"/>
              </a:buClr>
              <a:buSzPts val="1500"/>
              <a:buFont typeface="Arial"/>
              <a:buChar char="●"/>
            </a:pPr>
            <a:r>
              <a:rPr lang="en-CA" sz="1500">
                <a:solidFill>
                  <a:srgbClr val="192E5A"/>
                </a:solidFill>
                <a:latin typeface="Arial"/>
                <a:ea typeface="Arial"/>
                <a:cs typeface="Arial"/>
                <a:sym typeface="Arial"/>
              </a:rPr>
              <a:t>To create p</a:t>
            </a:r>
            <a:r>
              <a:rPr lang="en-CA" sz="1500">
                <a:solidFill>
                  <a:srgbClr val="192E5A"/>
                </a:solidFill>
                <a:latin typeface="Arial"/>
                <a:ea typeface="Arial"/>
                <a:cs typeface="Arial"/>
                <a:sym typeface="Arial"/>
              </a:rPr>
              <a:t>reservation positive access to shared-collection of importance to Canadian scholars</a:t>
            </a:r>
            <a:endParaRPr b="1" sz="1600">
              <a:solidFill>
                <a:srgbClr val="192E5A"/>
              </a:solidFill>
              <a:latin typeface="Arial"/>
              <a:ea typeface="Arial"/>
              <a:cs typeface="Arial"/>
              <a:sym typeface="Arial"/>
            </a:endParaRPr>
          </a:p>
          <a:p>
            <a:pPr indent="0" lvl="0" marL="0" rtl="0" algn="l">
              <a:spcBef>
                <a:spcPts val="1200"/>
              </a:spcBef>
              <a:spcAft>
                <a:spcPts val="0"/>
              </a:spcAft>
              <a:buNone/>
            </a:pPr>
            <a:r>
              <a:rPr b="1" lang="en-CA" sz="1800">
                <a:solidFill>
                  <a:srgbClr val="192E5A"/>
                </a:solidFill>
                <a:latin typeface="Arial"/>
                <a:ea typeface="Arial"/>
                <a:cs typeface="Arial"/>
                <a:sym typeface="Arial"/>
              </a:rPr>
              <a:t>Benefits for partners</a:t>
            </a:r>
            <a:endParaRPr b="1" sz="1800">
              <a:solidFill>
                <a:srgbClr val="192E5A"/>
              </a:solidFill>
              <a:latin typeface="Arial"/>
              <a:ea typeface="Arial"/>
              <a:cs typeface="Arial"/>
              <a:sym typeface="Arial"/>
            </a:endParaRPr>
          </a:p>
          <a:p>
            <a:pPr indent="-323850" lvl="0" marL="457200" rtl="0" algn="l">
              <a:spcBef>
                <a:spcPts val="1200"/>
              </a:spcBef>
              <a:spcAft>
                <a:spcPts val="0"/>
              </a:spcAft>
              <a:buClr>
                <a:srgbClr val="192E5A"/>
              </a:buClr>
              <a:buSzPts val="1500"/>
              <a:buFont typeface="Arial"/>
              <a:buChar char="●"/>
            </a:pPr>
            <a:r>
              <a:rPr lang="en-CA" sz="1500">
                <a:solidFill>
                  <a:srgbClr val="192E5A"/>
                </a:solidFill>
                <a:latin typeface="Arial"/>
                <a:ea typeface="Arial"/>
                <a:cs typeface="Arial"/>
                <a:sym typeface="Arial"/>
              </a:rPr>
              <a:t>Preserving long-term access to research collections </a:t>
            </a:r>
            <a:endParaRPr sz="1500">
              <a:solidFill>
                <a:srgbClr val="192E5A"/>
              </a:solidFill>
              <a:latin typeface="Arial"/>
              <a:ea typeface="Arial"/>
              <a:cs typeface="Arial"/>
              <a:sym typeface="Arial"/>
            </a:endParaRPr>
          </a:p>
          <a:p>
            <a:pPr indent="-323850" lvl="0" marL="457200" rtl="0" algn="l">
              <a:spcBef>
                <a:spcPts val="0"/>
              </a:spcBef>
              <a:spcAft>
                <a:spcPts val="0"/>
              </a:spcAft>
              <a:buClr>
                <a:srgbClr val="192E5A"/>
              </a:buClr>
              <a:buSzPts val="1500"/>
              <a:buFont typeface="Arial"/>
              <a:buChar char="●"/>
            </a:pPr>
            <a:r>
              <a:rPr lang="en-CA" sz="1500">
                <a:solidFill>
                  <a:srgbClr val="192E5A"/>
                </a:solidFill>
                <a:latin typeface="Arial"/>
                <a:ea typeface="Arial"/>
                <a:cs typeface="Arial"/>
                <a:sym typeface="Arial"/>
              </a:rPr>
              <a:t>Working collaboratively to develop responses to common local problems</a:t>
            </a:r>
            <a:endParaRPr sz="1500">
              <a:solidFill>
                <a:srgbClr val="192E5A"/>
              </a:solidFill>
              <a:latin typeface="Arial"/>
              <a:ea typeface="Arial"/>
              <a:cs typeface="Arial"/>
              <a:sym typeface="Arial"/>
            </a:endParaRPr>
          </a:p>
          <a:p>
            <a:pPr indent="-323850" lvl="0" marL="457200" rtl="0" algn="l">
              <a:spcBef>
                <a:spcPts val="0"/>
              </a:spcBef>
              <a:spcAft>
                <a:spcPts val="0"/>
              </a:spcAft>
              <a:buClr>
                <a:srgbClr val="192E5A"/>
              </a:buClr>
              <a:buSzPts val="1500"/>
              <a:buFont typeface="Arial"/>
              <a:buChar char="●"/>
            </a:pPr>
            <a:r>
              <a:rPr lang="en-CA" sz="1500">
                <a:solidFill>
                  <a:srgbClr val="192E5A"/>
                </a:solidFill>
                <a:latin typeface="Arial"/>
                <a:ea typeface="Arial"/>
                <a:cs typeface="Arial"/>
                <a:sym typeface="Arial"/>
              </a:rPr>
              <a:t>Partners able to regain space to respond to changing priorities and needs</a:t>
            </a:r>
            <a:endParaRPr sz="1500">
              <a:solidFill>
                <a:srgbClr val="192E5A"/>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Paradigm">
  <a:themeElements>
    <a:clrScheme name="Paradigm">
      <a:dk1>
        <a:srgbClr val="31394D"/>
      </a:dk1>
      <a:lt1>
        <a:srgbClr val="FFFFFF"/>
      </a:lt1>
      <a:dk2>
        <a:srgbClr val="666666"/>
      </a:dk2>
      <a:lt2>
        <a:srgbClr val="626B73"/>
      </a:lt2>
      <a:accent1>
        <a:srgbClr val="002F4A"/>
      </a:accent1>
      <a:accent2>
        <a:srgbClr val="D9C4B1"/>
      </a:accent2>
      <a:accent3>
        <a:srgbClr val="EDE3DA"/>
      </a:accent3>
      <a:accent4>
        <a:srgbClr val="B85741"/>
      </a:accent4>
      <a:accent5>
        <a:srgbClr val="009384"/>
      </a:accent5>
      <a:accent6>
        <a:srgbClr val="D0F6FF"/>
      </a:accent6>
      <a:hlink>
        <a:srgbClr val="009384"/>
      </a:hlink>
      <a:folHlink>
        <a:srgbClr val="0093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2010-02-26T18:49:55Z</dcterms:created>
  <dc:creator>Elizabeth Hayden</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0x01010073180ED3FD598C43A09929F11264A7D0</vt:lpwstr>
  </property>
</Properties>
</file>